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2" r:id="rId5"/>
    <p:sldId id="256" r:id="rId6"/>
    <p:sldId id="263"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1AF445-BF62-4771-AF57-7DAE5551EFCC}">
          <p14:sldIdLst>
            <p14:sldId id="262"/>
            <p14:sldId id="256"/>
            <p14:sldId id="263"/>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E5251A-1623-4DF9-A05F-970307ABE43D}" type="doc">
      <dgm:prSet loTypeId="urn:microsoft.com/office/officeart/2005/8/layout/venn1" loCatId="relationship" qsTypeId="urn:microsoft.com/office/officeart/2005/8/quickstyle/simple1" qsCatId="simple" csTypeId="urn:microsoft.com/office/officeart/2005/8/colors/accent1_2" csCatId="accent1" phldr="0"/>
      <dgm:spPr/>
    </dgm:pt>
    <dgm:pt modelId="{96F1D1E5-9964-4412-941F-44E5CBB8EAD8}">
      <dgm:prSet phldrT="[Text]" phldr="1"/>
      <dgm:spPr/>
      <dgm:t>
        <a:bodyPr/>
        <a:lstStyle/>
        <a:p>
          <a:endParaRPr lang="en-US"/>
        </a:p>
      </dgm:t>
    </dgm:pt>
    <dgm:pt modelId="{2BF0BE9F-C6FF-4C03-964D-075291FB7F7A}" type="parTrans" cxnId="{3CC62C4B-78D8-4E30-8383-7A533EE6F839}">
      <dgm:prSet/>
      <dgm:spPr/>
      <dgm:t>
        <a:bodyPr/>
        <a:lstStyle/>
        <a:p>
          <a:endParaRPr lang="en-US"/>
        </a:p>
      </dgm:t>
    </dgm:pt>
    <dgm:pt modelId="{CA813C8C-5289-40D9-8E8E-A1C948BF0D7A}" type="sibTrans" cxnId="{3CC62C4B-78D8-4E30-8383-7A533EE6F839}">
      <dgm:prSet/>
      <dgm:spPr/>
      <dgm:t>
        <a:bodyPr/>
        <a:lstStyle/>
        <a:p>
          <a:endParaRPr lang="en-US"/>
        </a:p>
      </dgm:t>
    </dgm:pt>
    <dgm:pt modelId="{EE07FA33-5269-4427-AEC6-CC52CDE97A4E}">
      <dgm:prSet phldrT="[Text]" phldr="1"/>
      <dgm:spPr/>
      <dgm:t>
        <a:bodyPr/>
        <a:lstStyle/>
        <a:p>
          <a:endParaRPr lang="en-US"/>
        </a:p>
      </dgm:t>
    </dgm:pt>
    <dgm:pt modelId="{A0EB4EED-C20B-42A6-B5D2-A095F9F92F16}" type="parTrans" cxnId="{9251101A-6E88-4FF5-8074-59830205291B}">
      <dgm:prSet/>
      <dgm:spPr/>
      <dgm:t>
        <a:bodyPr/>
        <a:lstStyle/>
        <a:p>
          <a:endParaRPr lang="en-US"/>
        </a:p>
      </dgm:t>
    </dgm:pt>
    <dgm:pt modelId="{D8F00FF0-18BA-4122-93EE-F4268FBA93C0}" type="sibTrans" cxnId="{9251101A-6E88-4FF5-8074-59830205291B}">
      <dgm:prSet/>
      <dgm:spPr/>
      <dgm:t>
        <a:bodyPr/>
        <a:lstStyle/>
        <a:p>
          <a:endParaRPr lang="en-US"/>
        </a:p>
      </dgm:t>
    </dgm:pt>
    <dgm:pt modelId="{500ACD4C-003A-44AA-8BA8-3E00CC2B02D5}" type="pres">
      <dgm:prSet presAssocID="{AEE5251A-1623-4DF9-A05F-970307ABE43D}" presName="compositeShape" presStyleCnt="0">
        <dgm:presLayoutVars>
          <dgm:chMax val="7"/>
          <dgm:dir/>
          <dgm:resizeHandles val="exact"/>
        </dgm:presLayoutVars>
      </dgm:prSet>
      <dgm:spPr/>
    </dgm:pt>
    <dgm:pt modelId="{205503B6-C87E-4234-A8C6-D1786A1FA0FF}" type="pres">
      <dgm:prSet presAssocID="{96F1D1E5-9964-4412-941F-44E5CBB8EAD8}" presName="circ1" presStyleLbl="vennNode1" presStyleIdx="0" presStyleCnt="2" custLinFactNeighborX="-225" custLinFactNeighborY="6448"/>
      <dgm:spPr/>
    </dgm:pt>
    <dgm:pt modelId="{B03908C8-2819-4A91-85BB-0CCCD2783155}" type="pres">
      <dgm:prSet presAssocID="{96F1D1E5-9964-4412-941F-44E5CBB8EAD8}" presName="circ1Tx" presStyleLbl="revTx" presStyleIdx="0" presStyleCnt="0">
        <dgm:presLayoutVars>
          <dgm:chMax val="0"/>
          <dgm:chPref val="0"/>
          <dgm:bulletEnabled val="1"/>
        </dgm:presLayoutVars>
      </dgm:prSet>
      <dgm:spPr/>
    </dgm:pt>
    <dgm:pt modelId="{C0ED6978-C172-47E7-9C3E-AF562FD886E7}" type="pres">
      <dgm:prSet presAssocID="{EE07FA33-5269-4427-AEC6-CC52CDE97A4E}" presName="circ2" presStyleLbl="vennNode1" presStyleIdx="1" presStyleCnt="2" custLinFactNeighborX="418" custLinFactNeighborY="6834"/>
      <dgm:spPr/>
    </dgm:pt>
    <dgm:pt modelId="{CA500A13-56B8-40C1-8FA9-67E8F26B06E0}" type="pres">
      <dgm:prSet presAssocID="{EE07FA33-5269-4427-AEC6-CC52CDE97A4E}" presName="circ2Tx" presStyleLbl="revTx" presStyleIdx="0" presStyleCnt="0">
        <dgm:presLayoutVars>
          <dgm:chMax val="0"/>
          <dgm:chPref val="0"/>
          <dgm:bulletEnabled val="1"/>
        </dgm:presLayoutVars>
      </dgm:prSet>
      <dgm:spPr/>
    </dgm:pt>
  </dgm:ptLst>
  <dgm:cxnLst>
    <dgm:cxn modelId="{9251101A-6E88-4FF5-8074-59830205291B}" srcId="{AEE5251A-1623-4DF9-A05F-970307ABE43D}" destId="{EE07FA33-5269-4427-AEC6-CC52CDE97A4E}" srcOrd="1" destOrd="0" parTransId="{A0EB4EED-C20B-42A6-B5D2-A095F9F92F16}" sibTransId="{D8F00FF0-18BA-4122-93EE-F4268FBA93C0}"/>
    <dgm:cxn modelId="{3CC62C4B-78D8-4E30-8383-7A533EE6F839}" srcId="{AEE5251A-1623-4DF9-A05F-970307ABE43D}" destId="{96F1D1E5-9964-4412-941F-44E5CBB8EAD8}" srcOrd="0" destOrd="0" parTransId="{2BF0BE9F-C6FF-4C03-964D-075291FB7F7A}" sibTransId="{CA813C8C-5289-40D9-8E8E-A1C948BF0D7A}"/>
    <dgm:cxn modelId="{7C0FB051-FC43-43D1-8026-27563A7C44C5}" type="presOf" srcId="{EE07FA33-5269-4427-AEC6-CC52CDE97A4E}" destId="{CA500A13-56B8-40C1-8FA9-67E8F26B06E0}" srcOrd="1" destOrd="0" presId="urn:microsoft.com/office/officeart/2005/8/layout/venn1"/>
    <dgm:cxn modelId="{A1334353-F99E-424F-9764-4B73BDE03221}" type="presOf" srcId="{AEE5251A-1623-4DF9-A05F-970307ABE43D}" destId="{500ACD4C-003A-44AA-8BA8-3E00CC2B02D5}" srcOrd="0" destOrd="0" presId="urn:microsoft.com/office/officeart/2005/8/layout/venn1"/>
    <dgm:cxn modelId="{72AA0F8A-5AB0-4BF3-A6C9-C4F5A169ED92}" type="presOf" srcId="{96F1D1E5-9964-4412-941F-44E5CBB8EAD8}" destId="{B03908C8-2819-4A91-85BB-0CCCD2783155}" srcOrd="1" destOrd="0" presId="urn:microsoft.com/office/officeart/2005/8/layout/venn1"/>
    <dgm:cxn modelId="{7FB161C3-CA73-473E-9235-831529C27036}" type="presOf" srcId="{96F1D1E5-9964-4412-941F-44E5CBB8EAD8}" destId="{205503B6-C87E-4234-A8C6-D1786A1FA0FF}" srcOrd="0" destOrd="0" presId="urn:microsoft.com/office/officeart/2005/8/layout/venn1"/>
    <dgm:cxn modelId="{2F19FDF2-BEBA-480F-A5FF-F644C45EC727}" type="presOf" srcId="{EE07FA33-5269-4427-AEC6-CC52CDE97A4E}" destId="{C0ED6978-C172-47E7-9C3E-AF562FD886E7}" srcOrd="0" destOrd="0" presId="urn:microsoft.com/office/officeart/2005/8/layout/venn1"/>
    <dgm:cxn modelId="{771F07BD-504B-4E5E-A6CD-CE82D87FBBC7}" type="presParOf" srcId="{500ACD4C-003A-44AA-8BA8-3E00CC2B02D5}" destId="{205503B6-C87E-4234-A8C6-D1786A1FA0FF}" srcOrd="0" destOrd="0" presId="urn:microsoft.com/office/officeart/2005/8/layout/venn1"/>
    <dgm:cxn modelId="{B296F5DA-4575-472E-A836-AEB35F536CF0}" type="presParOf" srcId="{500ACD4C-003A-44AA-8BA8-3E00CC2B02D5}" destId="{B03908C8-2819-4A91-85BB-0CCCD2783155}" srcOrd="1" destOrd="0" presId="urn:microsoft.com/office/officeart/2005/8/layout/venn1"/>
    <dgm:cxn modelId="{8B7094FA-F757-437E-BED1-21750F6BF68C}" type="presParOf" srcId="{500ACD4C-003A-44AA-8BA8-3E00CC2B02D5}" destId="{C0ED6978-C172-47E7-9C3E-AF562FD886E7}" srcOrd="2" destOrd="0" presId="urn:microsoft.com/office/officeart/2005/8/layout/venn1"/>
    <dgm:cxn modelId="{5778CFC9-9A34-432D-A19F-70888EDC6013}" type="presParOf" srcId="{500ACD4C-003A-44AA-8BA8-3E00CC2B02D5}" destId="{CA500A13-56B8-40C1-8FA9-67E8F26B06E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503B6-C87E-4234-A8C6-D1786A1FA0FF}">
      <dsp:nvSpPr>
        <dsp:cNvPr id="0" name=""/>
        <dsp:cNvSpPr/>
      </dsp:nvSpPr>
      <dsp:spPr>
        <a:xfrm>
          <a:off x="172730" y="744685"/>
          <a:ext cx="4511040" cy="45110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802650" y="1276633"/>
        <a:ext cx="2600960" cy="3447142"/>
      </dsp:txXfrm>
    </dsp:sp>
    <dsp:sp modelId="{C0ED6978-C172-47E7-9C3E-AF562FD886E7}">
      <dsp:nvSpPr>
        <dsp:cNvPr id="0" name=""/>
        <dsp:cNvSpPr/>
      </dsp:nvSpPr>
      <dsp:spPr>
        <a:xfrm>
          <a:off x="3452936" y="762097"/>
          <a:ext cx="4511040" cy="451103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733096" y="1294046"/>
        <a:ext cx="2600960" cy="34471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a:t>
            </a:r>
          </a:p>
          <a:p>
            <a:r>
              <a:rPr lang="en-US" b="0" i="1"/>
              <a:t>How often do you use songs and chants in class? Raise your hands if you use a song or chant every class. Keep your hands raised if you use two or more songs or chants in each class. Those of you who use two or more songs in each class, can you tell us what songs you use and how you choose the right song? </a:t>
            </a:r>
          </a:p>
          <a:p>
            <a:r>
              <a:rPr lang="en-US" b="0"/>
              <a:t>Call on two or three participants, depending on the time limit, and type some answers on the screen. </a:t>
            </a:r>
            <a:endParaRPr lang="en-US" b="0"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p>
          <a:p>
            <a:r>
              <a:rPr lang="en-US" b="0"/>
              <a:t>Play the video.</a:t>
            </a:r>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379984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a:t>
            </a:r>
          </a:p>
          <a:p>
            <a:r>
              <a:rPr lang="en-US" b="0"/>
              <a:t>Ask participants to categorize the descriptions as Very Young Learner or Young Learner. As participants answer, drag the answers to the correct part of the Venn Diagram. </a:t>
            </a:r>
          </a:p>
          <a:p>
            <a:r>
              <a:rPr lang="en-US" b="0"/>
              <a:t>Answers: </a:t>
            </a:r>
          </a:p>
          <a:p>
            <a:r>
              <a:rPr lang="en-US" b="0"/>
              <a:t>Very Young Learners:</a:t>
            </a:r>
          </a:p>
          <a:p>
            <a:pPr lvl="1"/>
            <a:r>
              <a:rPr lang="en-US" b="0" i="0"/>
              <a:t>•</a:t>
            </a:r>
            <a:r>
              <a:rPr lang="en-US" b="0" i="0" baseline="0"/>
              <a:t> </a:t>
            </a:r>
            <a:r>
              <a:rPr lang="en-US" b="0" i="0"/>
              <a:t>6‐7 years old</a:t>
            </a:r>
          </a:p>
          <a:p>
            <a:pPr lvl="1"/>
            <a:r>
              <a:rPr lang="en-US" b="0" i="0"/>
              <a:t>•</a:t>
            </a:r>
            <a:r>
              <a:rPr lang="en-US" b="0" i="0" baseline="0"/>
              <a:t> </a:t>
            </a:r>
            <a:r>
              <a:rPr lang="en-US" b="0" i="0"/>
              <a:t>Simple, familiar tunes</a:t>
            </a:r>
          </a:p>
          <a:p>
            <a:pPr lvl="1"/>
            <a:r>
              <a:rPr lang="en-US" b="0" i="0"/>
              <a:t>•</a:t>
            </a:r>
            <a:r>
              <a:rPr lang="en-US" b="0" i="0" baseline="0"/>
              <a:t> </a:t>
            </a:r>
            <a:r>
              <a:rPr lang="en-US" b="0" i="0"/>
              <a:t>Topics like animals and toys</a:t>
            </a:r>
          </a:p>
          <a:p>
            <a:pPr lvl="0"/>
            <a:r>
              <a:rPr lang="en-US" b="0" i="0"/>
              <a:t>Middle of Venn: </a:t>
            </a:r>
          </a:p>
          <a:p>
            <a:pPr lvl="1"/>
            <a:r>
              <a:rPr lang="en-US" b="0" i="0"/>
              <a:t>•</a:t>
            </a:r>
            <a:r>
              <a:rPr lang="en-US" b="0" i="0" baseline="0"/>
              <a:t> </a:t>
            </a:r>
            <a:r>
              <a:rPr lang="en-US" b="0" i="0"/>
              <a:t>Fun songs</a:t>
            </a:r>
          </a:p>
          <a:p>
            <a:pPr lvl="1"/>
            <a:r>
              <a:rPr lang="en-US" b="0" i="0"/>
              <a:t>•</a:t>
            </a:r>
            <a:r>
              <a:rPr lang="en-US" b="0" i="0" baseline="0"/>
              <a:t> </a:t>
            </a:r>
            <a:r>
              <a:rPr lang="en-US" b="0" i="0"/>
              <a:t>Catchy tunes</a:t>
            </a:r>
          </a:p>
          <a:p>
            <a:pPr lvl="0"/>
            <a:r>
              <a:rPr lang="en-US" b="0" i="0"/>
              <a:t>Young Learners:</a:t>
            </a:r>
          </a:p>
          <a:p>
            <a:pPr lvl="1"/>
            <a:r>
              <a:rPr lang="en-US" b="0" i="0"/>
              <a:t>•</a:t>
            </a:r>
            <a:r>
              <a:rPr lang="en-US" b="0" i="0" baseline="0"/>
              <a:t> </a:t>
            </a:r>
            <a:r>
              <a:rPr lang="en-US" b="0" i="0"/>
              <a:t>8‐11 years old</a:t>
            </a:r>
          </a:p>
          <a:p>
            <a:pPr lvl="1"/>
            <a:r>
              <a:rPr lang="en-US" b="0" i="0"/>
              <a:t>•</a:t>
            </a:r>
            <a:r>
              <a:rPr lang="en-US" b="0" i="0" baseline="0"/>
              <a:t> </a:t>
            </a:r>
            <a:r>
              <a:rPr lang="en-US" b="0" i="0"/>
              <a:t>Rap and pop songs</a:t>
            </a:r>
          </a:p>
          <a:p>
            <a:pPr lvl="1"/>
            <a:r>
              <a:rPr lang="en-US" b="0" i="0"/>
              <a:t>•</a:t>
            </a:r>
            <a:r>
              <a:rPr lang="en-US" b="0" i="0" baseline="0"/>
              <a:t> </a:t>
            </a:r>
            <a:r>
              <a:rPr lang="en-US" b="0" i="0"/>
              <a:t>Topics like art and culture</a:t>
            </a: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30970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Using Songs and Chants – Choose the Right Song</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19539" y="1857375"/>
            <a:ext cx="10515600" cy="4351338"/>
          </a:xfrm>
        </p:spPr>
        <p:txBody>
          <a:bodyPr/>
          <a:lstStyle/>
          <a:p>
            <a:pPr marL="0" indent="0">
              <a:buNone/>
            </a:pPr>
            <a:r>
              <a:rPr lang="en-US"/>
              <a:t>1.</a:t>
            </a:r>
          </a:p>
          <a:p>
            <a:pPr marL="0" indent="0">
              <a:buNone/>
            </a:pPr>
            <a:endParaRPr lang="en-US"/>
          </a:p>
          <a:p>
            <a:pPr marL="0" indent="0">
              <a:buNone/>
            </a:pPr>
            <a:r>
              <a:rPr lang="en-US"/>
              <a:t>2.</a:t>
            </a:r>
          </a:p>
          <a:p>
            <a:pPr marL="0" indent="0">
              <a:buNone/>
            </a:pPr>
            <a:endParaRPr lang="en-US"/>
          </a:p>
          <a:p>
            <a:pPr marL="0" indent="0">
              <a:buNone/>
            </a:pPr>
            <a:r>
              <a:rPr lang="en-US"/>
              <a:t>3.</a:t>
            </a:r>
          </a:p>
        </p:txBody>
      </p:sp>
      <p:sp>
        <p:nvSpPr>
          <p:cNvPr id="2" name="Title 1"/>
          <p:cNvSpPr>
            <a:spLocks noGrp="1"/>
          </p:cNvSpPr>
          <p:nvPr>
            <p:ph type="title" idx="4294967295"/>
          </p:nvPr>
        </p:nvSpPr>
        <p:spPr>
          <a:xfrm>
            <a:off x="819539" y="531813"/>
            <a:ext cx="10515600" cy="1325562"/>
          </a:xfrm>
        </p:spPr>
        <p:txBody>
          <a:bodyPr>
            <a:normAutofit/>
          </a:bodyPr>
          <a:lstStyle/>
          <a:p>
            <a:pPr algn="ctr"/>
            <a:r>
              <a:rPr lang="en-US" sz="3200" b="1"/>
              <a:t>How do you choose the right song for your young learners?</a:t>
            </a:r>
          </a:p>
        </p:txBody>
      </p:sp>
      <p:cxnSp>
        <p:nvCxnSpPr>
          <p:cNvPr id="5" name="Straight Connector 4"/>
          <p:cNvCxnSpPr/>
          <p:nvPr/>
        </p:nvCxnSpPr>
        <p:spPr>
          <a:xfrm>
            <a:off x="1454331" y="2220686"/>
            <a:ext cx="9710058" cy="17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54331" y="3391988"/>
            <a:ext cx="9710058" cy="17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54331" y="4545873"/>
            <a:ext cx="9710058" cy="174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9885" y="586073"/>
            <a:ext cx="3944983" cy="584775"/>
          </a:xfrm>
          <a:prstGeom prst="rect">
            <a:avLst/>
          </a:prstGeom>
          <a:noFill/>
        </p:spPr>
        <p:txBody>
          <a:bodyPr wrap="square" rtlCol="0">
            <a:spAutoFit/>
          </a:bodyPr>
          <a:lstStyle/>
          <a:p>
            <a:r>
              <a:rPr lang="en-US" sz="3200"/>
              <a:t>Very Young Learners</a:t>
            </a:r>
          </a:p>
        </p:txBody>
      </p:sp>
      <p:sp>
        <p:nvSpPr>
          <p:cNvPr id="10" name="TextBox 9"/>
          <p:cNvSpPr txBox="1"/>
          <p:nvPr/>
        </p:nvSpPr>
        <p:spPr>
          <a:xfrm>
            <a:off x="4844868" y="586072"/>
            <a:ext cx="2847703" cy="584775"/>
          </a:xfrm>
          <a:prstGeom prst="rect">
            <a:avLst/>
          </a:prstGeom>
          <a:noFill/>
        </p:spPr>
        <p:txBody>
          <a:bodyPr wrap="square" rtlCol="0">
            <a:spAutoFit/>
          </a:bodyPr>
          <a:lstStyle/>
          <a:p>
            <a:r>
              <a:rPr lang="en-US" sz="3200"/>
              <a:t>Young Learners</a:t>
            </a:r>
          </a:p>
        </p:txBody>
      </p:sp>
      <p:graphicFrame>
        <p:nvGraphicFramePr>
          <p:cNvPr id="11" name="Diagram 10"/>
          <p:cNvGraphicFramePr/>
          <p:nvPr>
            <p:extLst>
              <p:ext uri="{D42A27DB-BD31-4B8C-83A1-F6EECF244321}">
                <p14:modId xmlns:p14="http://schemas.microsoft.com/office/powerpoint/2010/main" val="2847104381"/>
              </p:ext>
            </p:extLst>
          </p:nvPr>
        </p:nvGraphicFramePr>
        <p:xfrm>
          <a:off x="306251" y="47526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extLst>
              <p:ext uri="{D42A27DB-BD31-4B8C-83A1-F6EECF244321}">
                <p14:modId xmlns:p14="http://schemas.microsoft.com/office/powerpoint/2010/main" val="4223524666"/>
              </p:ext>
            </p:extLst>
          </p:nvPr>
        </p:nvSpPr>
        <p:spPr>
          <a:xfrm>
            <a:off x="8778240" y="1291774"/>
            <a:ext cx="2926080" cy="3785652"/>
          </a:xfrm>
          <a:prstGeom prst="rect">
            <a:avLst/>
          </a:prstGeom>
          <a:noFill/>
          <a:ln>
            <a:solidFill>
              <a:schemeClr val="tx1"/>
            </a:solidFill>
          </a:ln>
        </p:spPr>
        <p:txBody>
          <a:bodyPr wrap="square" rtlCol="0" anchor="t">
            <a:spAutoFit/>
          </a:bodyPr>
          <a:lstStyle/>
          <a:p>
            <a:r>
              <a:rPr lang="en-US" sz="2400"/>
              <a:t>6–7 years old</a:t>
            </a:r>
          </a:p>
          <a:p>
            <a:r>
              <a:rPr lang="en-US" sz="2400"/>
              <a:t>8–11 years old</a:t>
            </a:r>
          </a:p>
          <a:p>
            <a:r>
              <a:rPr lang="en-US" sz="2400"/>
              <a:t>Simple, familiar tunes</a:t>
            </a:r>
          </a:p>
          <a:p>
            <a:r>
              <a:rPr lang="en-US" sz="2400"/>
              <a:t>Rap and pop songs</a:t>
            </a:r>
          </a:p>
          <a:p>
            <a:r>
              <a:rPr lang="en-US" sz="2400"/>
              <a:t>Catchy tunes</a:t>
            </a:r>
          </a:p>
          <a:p>
            <a:r>
              <a:rPr lang="en-US" sz="2400"/>
              <a:t>Fun songs</a:t>
            </a:r>
          </a:p>
          <a:p>
            <a:r>
              <a:rPr lang="en-US" sz="2400"/>
              <a:t>Topics like art and culture</a:t>
            </a:r>
          </a:p>
          <a:p>
            <a:r>
              <a:rPr lang="en-US" sz="2400"/>
              <a:t>Topics like animals and toys</a:t>
            </a:r>
          </a:p>
        </p:txBody>
      </p:sp>
    </p:spTree>
    <p:extLst>
      <p:ext uri="{BB962C8B-B14F-4D97-AF65-F5344CB8AC3E}">
        <p14:creationId xmlns:p14="http://schemas.microsoft.com/office/powerpoint/2010/main" val="172035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F8F68B-321D-4DA5-8648-73BDB96224E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AEF3B81-97AA-4DFF-8C42-5D8581111F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808282-77F4-446A-8CDE-645DE69CBD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3</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How do you choose the right song for your young learners?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2017-08-08T19:54:41Z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