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2" r:id="rId5"/>
    <p:sldId id="263" r:id="rId6"/>
    <p:sldId id="266"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88D1AB-54AF-45C2-8193-E406AD60233D}">
          <p14:sldIdLst>
            <p14:sldId id="262"/>
            <p14:sldId id="263"/>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endParaRPr lang="en-US" b="0"/>
          </a:p>
          <a:p>
            <a:r>
              <a:rPr lang="en-US" b="0" i="1"/>
              <a:t>Let’s watch this brief</a:t>
            </a:r>
            <a:r>
              <a:rPr lang="en-US" b="0" i="1" baseline="0"/>
              <a:t> conclusion and do a few final activities.</a:t>
            </a:r>
          </a:p>
          <a:p>
            <a:r>
              <a:rPr lang="en-US" b="0" i="0" baseline="0"/>
              <a:t>Play the video.</a:t>
            </a:r>
            <a:endParaRPr lang="en-US" b="1" i="0"/>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66317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Application 1 </a:t>
            </a:r>
          </a:p>
          <a:p>
            <a:r>
              <a:rPr lang="en-US" i="1"/>
              <a:t>Now we’re going to practice what we’ve learned in the Using Songs and Chants video with the </a:t>
            </a:r>
            <a:r>
              <a:rPr lang="en-US" i="0"/>
              <a:t>Our World </a:t>
            </a:r>
            <a:r>
              <a:rPr lang="en-US" i="1"/>
              <a:t>Materials.  </a:t>
            </a:r>
          </a:p>
          <a:p>
            <a:r>
              <a:rPr lang="en-US" i="1"/>
              <a:t>You have five minutes to write a new verse using the same tune and form. Think about something you can do and something you can’t do. </a:t>
            </a:r>
          </a:p>
          <a:p>
            <a:r>
              <a:rPr lang="en-US" i="1"/>
              <a:t>Remember the example we saw in the video:  </a:t>
            </a:r>
          </a:p>
          <a:p>
            <a:r>
              <a:rPr lang="en-US" i="1"/>
              <a:t>Landry is a boy who jumps. </a:t>
            </a:r>
          </a:p>
          <a:p>
            <a:r>
              <a:rPr lang="en-US" i="1"/>
              <a:t>He can’t fly, but he can jump. </a:t>
            </a:r>
          </a:p>
          <a:p>
            <a:r>
              <a:rPr lang="en-US" i="1"/>
              <a:t>Landry is a boy who jumps </a:t>
            </a:r>
          </a:p>
          <a:p>
            <a:r>
              <a:rPr lang="en-US" i="1"/>
              <a:t>High in the air! </a:t>
            </a:r>
          </a:p>
          <a:p>
            <a:r>
              <a:rPr lang="en-US"/>
              <a:t>Give participants five minutes to make up their own verse by coming up with something they can and can’t do. </a:t>
            </a:r>
          </a:p>
          <a:p>
            <a:r>
              <a:rPr lang="en-US"/>
              <a:t>After five minutes, have some of them share their songs with the group. </a:t>
            </a:r>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89663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Application 2</a:t>
            </a:r>
          </a:p>
          <a:p>
            <a:r>
              <a:rPr lang="en-US" i="0"/>
              <a:t>Have participants write a new chant in pairs (or small groups). </a:t>
            </a:r>
          </a:p>
          <a:p>
            <a:r>
              <a:rPr lang="en-US" i="1"/>
              <a:t>It’s a great idea to use a chant at the beginning of class and at the end of class. However, students can get bored if you use the same chant all year long. You are going to create a new end-­of-­the-­day chant that you can use after your students have mastered the one in the video. </a:t>
            </a:r>
          </a:p>
          <a:p>
            <a:r>
              <a:rPr lang="en-US" i="1"/>
              <a:t>Now work in pairs or groups of three, and create a new four-­line chant. It should have the following qualities: </a:t>
            </a:r>
          </a:p>
          <a:p>
            <a:pPr lvl="1"/>
            <a:r>
              <a:rPr lang="en-US" i="1"/>
              <a:t>•</a:t>
            </a:r>
            <a:r>
              <a:rPr lang="en-US" i="1" baseline="0"/>
              <a:t> </a:t>
            </a:r>
            <a:r>
              <a:rPr lang="en-US" i="1"/>
              <a:t>It should have four lines.</a:t>
            </a:r>
          </a:p>
          <a:p>
            <a:pPr lvl="1"/>
            <a:r>
              <a:rPr lang="en-US" i="1"/>
              <a:t>•</a:t>
            </a:r>
            <a:r>
              <a:rPr lang="en-US" i="1" baseline="0"/>
              <a:t> </a:t>
            </a:r>
            <a:r>
              <a:rPr lang="en-US" i="1"/>
              <a:t>The second and fourth lines should rhyme.</a:t>
            </a:r>
          </a:p>
          <a:p>
            <a:pPr lvl="1"/>
            <a:r>
              <a:rPr lang="en-US" i="1"/>
              <a:t>•</a:t>
            </a:r>
            <a:r>
              <a:rPr lang="en-US" i="1" baseline="0"/>
              <a:t> </a:t>
            </a:r>
            <a:r>
              <a:rPr lang="en-US" i="1"/>
              <a:t>It should end the class on a positive note.</a:t>
            </a:r>
          </a:p>
          <a:p>
            <a:pPr lvl="0"/>
            <a:r>
              <a:rPr lang="en-US" i="0"/>
              <a:t>Give participants five minutes to come up with a new chant. After five minutes, have each pair or group share their chant and have the whole group learn it. </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2934283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7" name="Subtitle 2"/>
          <p:cNvSpPr txBox="1">
            <a:spLocks/>
          </p:cNvSpPr>
          <p:nvPr userDrawn="1"/>
        </p:nvSpPr>
        <p:spPr>
          <a:xfrm>
            <a:off x="5389749" y="6270768"/>
            <a:ext cx="1412497" cy="387626"/>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Application</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ext uri="{BB962C8B-B14F-4D97-AF65-F5344CB8AC3E}">
        <p14:creationId xmlns:p14="http://schemas.microsoft.com/office/powerpoint/2010/main" val="287222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427750" cy="387626"/>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Application</a:t>
            </a:r>
          </a:p>
        </p:txBody>
      </p:sp>
    </p:spTree>
    <p:extLst>
      <p:ext uri="{BB962C8B-B14F-4D97-AF65-F5344CB8AC3E}">
        <p14:creationId xmlns:p14="http://schemas.microsoft.com/office/powerpoint/2010/main" val="61800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Using Songs and Chants - Conclusion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a:t>Review the song from the video. Then, write a new verse using the same tune and form. Think about something you can do and something you can’t do.</a:t>
            </a:r>
          </a:p>
          <a:p>
            <a:pPr marL="0" indent="0">
              <a:buNone/>
            </a:pPr>
            <a:endParaRPr lang="en-US"/>
          </a:p>
          <a:p>
            <a:pPr marL="0" indent="0">
              <a:buNone/>
            </a:pPr>
            <a:r>
              <a:rPr lang="en-US"/>
              <a:t>		A parrot is a bird that flies.</a:t>
            </a:r>
          </a:p>
          <a:p>
            <a:pPr marL="0" indent="0">
              <a:buNone/>
            </a:pPr>
            <a:r>
              <a:rPr lang="en-US"/>
              <a:t>		It can’t swim, but it can fly.</a:t>
            </a:r>
          </a:p>
          <a:p>
            <a:pPr marL="0" indent="0">
              <a:buNone/>
            </a:pPr>
            <a:r>
              <a:rPr lang="en-US"/>
              <a:t>		A parrot is a bird that flies</a:t>
            </a:r>
          </a:p>
          <a:p>
            <a:pPr marL="0" indent="0">
              <a:buNone/>
            </a:pPr>
            <a:r>
              <a:rPr lang="en-US"/>
              <a:t>		High in the sky.</a:t>
            </a:r>
          </a:p>
        </p:txBody>
      </p:sp>
    </p:spTree>
    <p:extLst>
      <p:ext uri="{BB962C8B-B14F-4D97-AF65-F5344CB8AC3E}">
        <p14:creationId xmlns:p14="http://schemas.microsoft.com/office/powerpoint/2010/main" val="46513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a:t>End of the day chant:</a:t>
            </a:r>
          </a:p>
        </p:txBody>
      </p:sp>
      <p:cxnSp>
        <p:nvCxnSpPr>
          <p:cNvPr id="4" name="Straight Connector 3"/>
          <p:cNvCxnSpPr/>
          <p:nvPr/>
        </p:nvCxnSpPr>
        <p:spPr>
          <a:xfrm flipV="1">
            <a:off x="984069" y="2011680"/>
            <a:ext cx="10369731" cy="5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984069" y="3012207"/>
            <a:ext cx="10369731" cy="5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984069" y="4012734"/>
            <a:ext cx="10369731" cy="5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84069" y="5013261"/>
            <a:ext cx="10369731" cy="5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05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3314AA-8506-4E00-BC60-A8BB4C9EB16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AE48008-46BD-4C65-ADDD-0D1627F16345}">
  <ds:schemaRefs>
    <ds:schemaRef ds:uri="http://schemas.microsoft.com/sharepoint/v3/contenttype/forms"/>
  </ds:schemaRefs>
</ds:datastoreItem>
</file>

<file path=customXml/itemProps3.xml><?xml version="1.0" encoding="utf-8"?>
<ds:datastoreItem xmlns:ds="http://schemas.openxmlformats.org/officeDocument/2006/customXml" ds:itemID="{7399A066-C6F7-4A90-9138-03A1E0EA3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3</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2017-08-08T20:22:40Z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