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8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/>
    <p:restoredTop sz="65165"/>
  </p:normalViewPr>
  <p:slideViewPr>
    <p:cSldViewPr snapToGrid="0" snapToObjects="1">
      <p:cViewPr varScale="1">
        <p:scale>
          <a:sx n="73" d="100"/>
          <a:sy n="73" d="100"/>
        </p:scale>
        <p:origin x="16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</a:t>
            </a:r>
          </a:p>
          <a:p>
            <a:r>
              <a:rPr lang="en-US" i="0" dirty="0"/>
              <a:t>Put participants in small groups. Ask them to discuss the prompt. </a:t>
            </a:r>
          </a:p>
          <a:p>
            <a:r>
              <a:rPr lang="en-US" i="0" dirty="0"/>
              <a:t>After about three minutes, ask for a representative from each group to share what they discussed.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Video</a:t>
            </a:r>
          </a:p>
          <a:p>
            <a:r>
              <a:rPr lang="en-US" b="0" dirty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3 </a:t>
            </a:r>
          </a:p>
          <a:p>
            <a:r>
              <a:rPr lang="en-US" b="0" i="0" dirty="0"/>
              <a:t>Call on different participants to give one of the suggestions. Write the suggestions on the screen. </a:t>
            </a:r>
          </a:p>
          <a:p>
            <a:r>
              <a:rPr lang="en-US" b="0" i="0" dirty="0"/>
              <a:t>Answers:</a:t>
            </a:r>
          </a:p>
          <a:p>
            <a:pPr lvl="1"/>
            <a:r>
              <a:rPr lang="en-US" b="0" i="0" dirty="0"/>
              <a:t>1.</a:t>
            </a:r>
            <a:r>
              <a:rPr lang="en-US" b="0" i="0" baseline="0" dirty="0"/>
              <a:t> </a:t>
            </a:r>
            <a:r>
              <a:rPr lang="en-US" b="0" i="0" dirty="0"/>
              <a:t>Give clear instructions.</a:t>
            </a:r>
          </a:p>
          <a:p>
            <a:pPr lvl="1"/>
            <a:r>
              <a:rPr lang="en-US" b="0" i="0" dirty="0"/>
              <a:t>2.</a:t>
            </a:r>
            <a:r>
              <a:rPr lang="en-US" b="0" i="0" baseline="0" dirty="0"/>
              <a:t> </a:t>
            </a:r>
            <a:r>
              <a:rPr lang="en-US" b="0" i="0" dirty="0"/>
              <a:t>Use native language when necessary.</a:t>
            </a:r>
          </a:p>
          <a:p>
            <a:pPr lvl="1"/>
            <a:r>
              <a:rPr lang="en-US" b="0" i="0" dirty="0"/>
              <a:t>3.</a:t>
            </a:r>
            <a:r>
              <a:rPr lang="en-US" b="0" i="0" baseline="0" dirty="0"/>
              <a:t> </a:t>
            </a:r>
            <a:r>
              <a:rPr lang="en-US" b="0" i="0" dirty="0"/>
              <a:t>Model the game.</a:t>
            </a:r>
          </a:p>
          <a:p>
            <a:pPr lvl="1"/>
            <a:r>
              <a:rPr lang="en-US" b="0" i="0" dirty="0"/>
              <a:t>4.</a:t>
            </a:r>
            <a:r>
              <a:rPr lang="en-US" b="0" i="0" baseline="0" dirty="0"/>
              <a:t> </a:t>
            </a:r>
            <a:r>
              <a:rPr lang="en-US" b="0" i="0" dirty="0"/>
              <a:t>Set time limit (five to ten minutes maximum).</a:t>
            </a:r>
          </a:p>
          <a:p>
            <a:pPr lvl="1"/>
            <a:r>
              <a:rPr lang="en-US" b="0" i="0" dirty="0"/>
              <a:t>5.</a:t>
            </a:r>
            <a:r>
              <a:rPr lang="en-US" b="0" i="0" baseline="0" dirty="0"/>
              <a:t> </a:t>
            </a:r>
            <a:r>
              <a:rPr lang="en-US" b="0" i="0" dirty="0"/>
              <a:t>Plan game rules.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Language Games – Manage Games Successfully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/>
              <a:t>Small Group Discussion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What are some challenges that you face when you use games in your class?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the five suggestions for managing games?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80160" y="2020388"/>
            <a:ext cx="98145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80160" y="2764971"/>
            <a:ext cx="98145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80160" y="3487782"/>
            <a:ext cx="98145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80160" y="4210593"/>
            <a:ext cx="98145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80160" y="4920340"/>
            <a:ext cx="98145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0EC7EE-E187-4E3D-A028-971D89ED658C}"/>
</file>

<file path=customXml/itemProps2.xml><?xml version="1.0" encoding="utf-8"?>
<ds:datastoreItem xmlns:ds="http://schemas.openxmlformats.org/officeDocument/2006/customXml" ds:itemID="{89D5EEBD-F2F4-40E1-89E9-6D164E8929AF}"/>
</file>

<file path=customXml/itemProps3.xml><?xml version="1.0" encoding="utf-8"?>
<ds:datastoreItem xmlns:ds="http://schemas.openxmlformats.org/officeDocument/2006/customXml" ds:itemID="{581F7D69-730A-4463-86D1-30B131D2E3BF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144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Corbo, Eugenia</dc:creator>
  <cp:lastModifiedBy>Weth, Michelle</cp:lastModifiedBy>
  <cp:revision>10</cp:revision>
  <dcterms:created xsi:type="dcterms:W3CDTF">2017-07-26T15:24:14Z</dcterms:created>
  <dcterms:modified xsi:type="dcterms:W3CDTF">2017-08-08T13:09:19Z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