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sldIdLst>
    <p:sldId id="262" r:id="rId5"/>
    <p:sldId id="256" r:id="rId6"/>
    <p:sldId id="263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E66C2-D12E-424A-9EBC-A08F6F7E3620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D0865-178D-BF4E-A50A-4D5312DC9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Preview </a:t>
            </a:r>
            <a:endParaRPr lang="en-US"/>
          </a:p>
          <a:p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Once students are excited and ready to connect new learning to what they already know, we </a:t>
            </a:r>
            <a:r>
              <a:rPr lang="en-US" sz="1200" b="1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 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lesson. </a:t>
            </a:r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participant to respond to the prompt on the screen. 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99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 </a:t>
            </a:r>
            <a:endParaRPr lang="en-US"/>
          </a:p>
          <a:p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you watch the video, listen for explanations of how to present new content to young learners of English, as well as examples. </a:t>
            </a:r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video. </a:t>
            </a: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81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</a:t>
            </a:r>
            <a:endParaRPr lang="en-US"/>
          </a:p>
          <a:p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Let’s review what we’ve just learned. </a:t>
            </a:r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participants to choose the best answers. </a:t>
            </a:r>
          </a:p>
          <a:p>
            <a:endParaRPr lang="en-US"/>
          </a:p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Answers: </a:t>
            </a:r>
            <a:endParaRPr lang="en-US"/>
          </a:p>
          <a:p>
            <a:pPr marL="228600" indent="-228600">
              <a:buAutoNum type="arabicPeriod"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language/activities</a:t>
            </a:r>
          </a:p>
          <a:p>
            <a:pPr marL="228600" indent="-228600">
              <a:buAutoNum type="arabicPeriod"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of the above </a:t>
            </a:r>
          </a:p>
          <a:p>
            <a:pPr marL="228600" indent="-228600">
              <a:buAutoNum type="arabicPeriod"/>
            </a:pPr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they complete the activity, ask participants to add a few notes about how to present new content to young learners of English on Handout 5.1. 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4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3999" y="4032081"/>
            <a:ext cx="9144000" cy="605340"/>
          </a:xfrm>
          <a:ln>
            <a:noFill/>
          </a:ln>
        </p:spPr>
        <p:txBody>
          <a:bodyPr>
            <a:norm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XXXX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483" y="-382125"/>
            <a:ext cx="5689032" cy="42672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 userDrawn="1"/>
        </p:nvSpPr>
        <p:spPr>
          <a:xfrm>
            <a:off x="1523999" y="3426741"/>
            <a:ext cx="9144000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solidFill>
                  <a:srgbClr val="FFC000"/>
                </a:solidFill>
              </a:rPr>
              <a:t>Preview and Review Slides For:</a:t>
            </a:r>
          </a:p>
        </p:txBody>
      </p:sp>
    </p:spTree>
    <p:extLst>
      <p:ext uri="{BB962C8B-B14F-4D97-AF65-F5344CB8AC3E}">
        <p14:creationId xmlns:p14="http://schemas.microsoft.com/office/powerpoint/2010/main" val="70300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XXXXX</a:t>
            </a: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Preview</a:t>
            </a:r>
          </a:p>
        </p:txBody>
      </p:sp>
    </p:spTree>
    <p:extLst>
      <p:ext uri="{BB962C8B-B14F-4D97-AF65-F5344CB8AC3E}">
        <p14:creationId xmlns:p14="http://schemas.microsoft.com/office/powerpoint/2010/main" val="203302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 userDrawn="1"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Video</a:t>
            </a:r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4571998" y="2906041"/>
            <a:ext cx="3048001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>
                <a:solidFill>
                  <a:schemeClr val="tx1"/>
                </a:solidFill>
              </a:rPr>
              <a:t>Watch the video.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XXXXX</a:t>
            </a:r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5622161" y="6290967"/>
            <a:ext cx="1033282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Review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94DA7-C7C0-AE4A-AB1E-E961C2AD0CA0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8A0CC-561F-194B-B5B1-2D8AE72885F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5889122"/>
            <a:ext cx="1714500" cy="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56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/>
              <a:t>Steps of a Lesson </a:t>
            </a:r>
            <a:r>
              <a:rPr lang="mr-IN"/>
              <a:t>–</a:t>
            </a:r>
            <a:r>
              <a:rPr lang="en-US"/>
              <a:t> Present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90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>
            <p:extLst>
              <p:ext uri="{D42A27DB-BD31-4B8C-83A1-F6EECF244321}">
                <p14:modId xmlns:p14="http://schemas.microsoft.com/office/powerpoint/2010/main" val="2189770821"/>
              </p:ext>
            </p:extLst>
          </p:nvPr>
        </p:nvSpPr>
        <p:spPr>
          <a:xfrm>
            <a:off x="1524000" y="2019300"/>
            <a:ext cx="9144000" cy="1761514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latin typeface="Calibri"/>
              </a:rPr>
              <a:t>Whole Group Discussion</a:t>
            </a:r>
          </a:p>
        </p:txBody>
      </p:sp>
      <p:sp>
        <p:nvSpPr>
          <p:cNvPr id="8" name="Subtitle 2"/>
          <p:cNvSpPr txBox="1">
            <a:spLocks/>
          </p:cNvSpPr>
          <p:nvPr>
            <p:extLst>
              <p:ext uri="{D42A27DB-BD31-4B8C-83A1-F6EECF244321}">
                <p14:modId xmlns:p14="http://schemas.microsoft.com/office/powerpoint/2010/main" val="4288578160"/>
              </p:ext>
            </p:extLst>
          </p:nvPr>
        </p:nvSpPr>
        <p:spPr>
          <a:xfrm>
            <a:off x="1666875" y="302895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/>
              <a:t>How do you present new content to young learners of English?</a:t>
            </a:r>
          </a:p>
        </p:txBody>
      </p:sp>
    </p:spTree>
    <p:extLst>
      <p:ext uri="{BB962C8B-B14F-4D97-AF65-F5344CB8AC3E}">
        <p14:creationId xmlns:p14="http://schemas.microsoft.com/office/powerpoint/2010/main" val="1872153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1651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131949" y="118982"/>
            <a:ext cx="6416088" cy="156191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/>
              <a:t>In </a:t>
            </a:r>
            <a:r>
              <a:rPr lang="en-US" sz="3200" b="1" i="1"/>
              <a:t>Our World</a:t>
            </a:r>
            <a:r>
              <a:rPr lang="en-US" sz="3200" b="1"/>
              <a:t>, each lesson provides</a:t>
            </a:r>
            <a:br>
              <a:rPr lang="en-US" sz="3200" b="1"/>
            </a:br>
            <a:r>
              <a:rPr lang="en-US" sz="3200" b="1"/>
              <a:t>both _________ and _________ for </a:t>
            </a:r>
            <a:br>
              <a:rPr lang="en-US" sz="3200" b="1"/>
            </a:br>
            <a:r>
              <a:rPr lang="en-US" sz="3200" b="1"/>
              <a:t>presenting new content.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436101" y="1823966"/>
            <a:ext cx="5097651" cy="11468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/>
              <a:t>language / activities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/>
              <a:t>pencil / paper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/>
              <a:t>grammar structures / prizes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31949" y="3113913"/>
            <a:ext cx="6224702" cy="1561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/>
              <a:t>In </a:t>
            </a:r>
            <a:r>
              <a:rPr lang="en-US" sz="3200" b="1" i="1"/>
              <a:t>Our World</a:t>
            </a:r>
            <a:r>
              <a:rPr lang="en-US" sz="3200" b="1"/>
              <a:t>, new language </a:t>
            </a:r>
          </a:p>
          <a:p>
            <a:r>
              <a:rPr lang="en-US" sz="3200" b="1"/>
              <a:t>structures are introduced through: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30440" y="4444938"/>
            <a:ext cx="2708974" cy="17376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/>
              <a:t>video.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/>
              <a:t>text.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/>
              <a:t>audio.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/>
              <a:t>visuals.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/>
              <a:t>all of the above.</a:t>
            </a:r>
          </a:p>
        </p:txBody>
      </p:sp>
    </p:spTree>
    <p:extLst>
      <p:ext uri="{BB962C8B-B14F-4D97-AF65-F5344CB8AC3E}">
        <p14:creationId xmlns:p14="http://schemas.microsoft.com/office/powerpoint/2010/main" val="1720356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W PD Slides with Master Templates_New" id="{2266FC89-AB6E-3043-B08D-30364E84A770}" vid="{B05D4069-8DF4-E847-A428-DD3637CFD7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AE33840635945B4A585FCAA3209A8" ma:contentTypeVersion="4" ma:contentTypeDescription="Create a new document." ma:contentTypeScope="" ma:versionID="11cd5c1273057f6dceef99e0c11725de">
  <xsd:schema xmlns:xsd="http://www.w3.org/2001/XMLSchema" xmlns:xs="http://www.w3.org/2001/XMLSchema" xmlns:p="http://schemas.microsoft.com/office/2006/metadata/properties" xmlns:ns2="7961bbbb-4c92-4895-b151-036478dae3d2" targetNamespace="http://schemas.microsoft.com/office/2006/metadata/properties" ma:root="true" ma:fieldsID="6900c8b5c9756ee5e90373b5a1eac287" ns2:_="">
    <xsd:import namespace="7961bbbb-4c92-4895-b151-036478dae3d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61bbbb-4c92-4895-b151-036478dae3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BA74D42-C2BA-4062-B3FC-1EC50E09B0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61bbbb-4c92-4895-b151-036478dae3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CF0388-C2AA-405B-B38C-C4A2083D5A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D985F9-0309-41B1-82EF-873282355F1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</cp:revision>
  <dcterms:modified xsi:type="dcterms:W3CDTF">2017-08-09T16:16:15Z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0x010100C41AE33840635945B4A585FCAA3209A8</vt:lpwstr>
  </property>
</Properties>
</file>