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2" r:id="rId5"/>
    <p:sldId id="256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retain new language, students must practice it.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find a partner and respond to the prompt. Then ask a few pairs to share their response.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watch the segment on practice, listen for reasons practice is important, and for examples of ways students can practice.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video.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56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review some important reasons to practice.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do the activity on the screen.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on a different participant to complete each sentence. They may ask the whole group for help. </a:t>
            </a:r>
          </a:p>
          <a:p>
            <a:endParaRPr lang="en-US"/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Answers: 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Practice for young learners should be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guided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. This means the students are given the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structures</a:t>
            </a:r>
            <a:r>
              <a:rPr lang="en-US" b="1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and support needed to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produce</a:t>
            </a:r>
            <a:r>
              <a:rPr lang="en-US" b="1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the target language. Young learners are not expected to create the language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independently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. Practice provides many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opportunities</a:t>
            </a:r>
            <a:r>
              <a:rPr lang="en-US" b="1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try out</a:t>
            </a:r>
            <a:r>
              <a:rPr lang="en-US" b="1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the new language. This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prepares</a:t>
            </a:r>
            <a:r>
              <a:rPr lang="en-US" b="1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students for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real</a:t>
            </a:r>
            <a:r>
              <a:rPr lang="en-US" b="1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communication.</a:t>
            </a:r>
            <a:r>
              <a:rPr lang="en-US"/>
              <a:t> </a:t>
            </a:r>
            <a:endParaRPr lang="en-US">
              <a:latin typeface="+mn-lt"/>
            </a:endParaRPr>
          </a:p>
          <a:p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participants two to three minutes to write some notes on their Handout 5.1 under the “Present” step.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Steps of a Lesson </a:t>
            </a:r>
            <a:r>
              <a:rPr lang="mr-IN"/>
              <a:t>–</a:t>
            </a:r>
            <a:r>
              <a:rPr lang="en-US"/>
              <a:t> Practice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1634244"/>
            <a:ext cx="9144000" cy="13216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Paired Discussion</a:t>
            </a:r>
          </a:p>
        </p:txBody>
      </p:sp>
      <p:sp>
        <p:nvSpPr>
          <p:cNvPr id="6" name="Subtitle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2311393819"/>
              </p:ext>
            </p:extLst>
          </p:nvPr>
        </p:nvSpPr>
        <p:spPr>
          <a:xfrm>
            <a:off x="1524000" y="315547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What are some ways students can practice new language?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/>
              <a:t>Complete the paragraph with the correct words or phrases.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223814316"/>
              </p:ext>
            </p:extLst>
          </p:nvPr>
        </p:nvSpPr>
        <p:spPr>
          <a:xfrm>
            <a:off x="838200" y="1352550"/>
            <a:ext cx="10856605" cy="284987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Practice for young learners should be _____________. This means the students are given the _____________ and support needed to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_____________ the target language. Young learners are not expected to create the language _____________. Practice provides many _____________ to _____________ the new language. This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_____________ students for _____________ communication.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648691"/>
              </p:ext>
            </p:extLst>
          </p:nvPr>
        </p:nvGraphicFramePr>
        <p:xfrm>
          <a:off x="1971675" y="4619625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guided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prepares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independently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try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D Slides with Master Templates_New" id="{2266FC89-AB6E-3043-B08D-30364E84A770}" vid="{B05D4069-8DF4-E847-A428-DD3637CF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D95CCE-60DD-4448-B335-92741567D6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222787-6729-44B5-A26C-74C41164B3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2ABD60-1384-4EE4-AB1A-ED316364628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2017-08-09T19:28:55Z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