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62" r:id="rId5"/>
    <p:sldId id="263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video.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3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 Handout 5.2.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participants in pairs and tell them: </a:t>
            </a:r>
            <a:endParaRPr lang="en-US"/>
          </a:p>
          <a:p>
            <a:r>
              <a:rPr lang="en-US" i="1" kern="1200">
                <a:effectLst/>
                <a:latin typeface="+mn-lt"/>
                <a:ea typeface="+mn-ea"/>
                <a:cs typeface="+mn-cs"/>
              </a:rPr>
              <a:t>On the handout, you have the steps of a lesson plan from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Our World Level 3 </a:t>
            </a:r>
            <a:r>
              <a:rPr lang="en-US" i="1" kern="1200">
                <a:effectLst/>
                <a:latin typeface="+mn-lt"/>
                <a:ea typeface="+mn-ea"/>
                <a:cs typeface="+mn-cs"/>
              </a:rPr>
              <a:t>Lesson Planner, pp. </a:t>
            </a:r>
            <a:r>
              <a:rPr lang="en-US" i="1"/>
              <a:t>72–75</a:t>
            </a:r>
            <a:r>
              <a:rPr lang="en-US" i="1" kern="1200"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i="1"/>
              <a:t> 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job is to put them in the right order and label them. The names of the steps are on the screen. </a:t>
            </a:r>
            <a:endParaRPr lang="en-US"/>
          </a:p>
          <a:p>
            <a:r>
              <a:rPr lang="en-US" i="1" kern="1200">
                <a:effectLst/>
                <a:latin typeface="+mn-lt"/>
                <a:ea typeface="+mn-ea"/>
                <a:cs typeface="+mn-cs"/>
              </a:rPr>
              <a:t>1. Cut the squares apart.</a:t>
            </a:r>
            <a:br>
              <a:rPr lang="en-US">
                <a:ea typeface="+mn-ea"/>
                <a:cs typeface="+mn-cs"/>
              </a:rPr>
            </a:br>
            <a:r>
              <a:rPr lang="en-US" i="1" kern="1200">
                <a:effectLst/>
                <a:latin typeface="+mn-lt"/>
                <a:ea typeface="+mn-ea"/>
                <a:cs typeface="+mn-cs"/>
              </a:rPr>
              <a:t>2. Read each activity.</a:t>
            </a:r>
            <a:br>
              <a:rPr lang="en-US">
                <a:ea typeface="+mn-ea"/>
                <a:cs typeface="+mn-cs"/>
              </a:rPr>
            </a:br>
            <a:r>
              <a:rPr lang="en-US" i="1" kern="1200">
                <a:effectLst/>
                <a:latin typeface="+mn-lt"/>
                <a:ea typeface="+mn-ea"/>
                <a:cs typeface="+mn-cs"/>
              </a:rPr>
              <a:t>3. Write the name of each step on the line. </a:t>
            </a:r>
            <a:endParaRPr lang="en-US"/>
          </a:p>
          <a:p>
            <a:r>
              <a:rPr lang="en-US" i="1" kern="1200">
                <a:effectLst/>
                <a:latin typeface="+mn-lt"/>
                <a:ea typeface="+mn-ea"/>
                <a:cs typeface="+mn-cs"/>
              </a:rPr>
              <a:t>4. Put the steps in order to view a complete lesson plan.</a:t>
            </a:r>
            <a:r>
              <a:rPr lang="en-US" i="1"/>
              <a:t> 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each group is finished labeling or sorting the steps, ask for volunteers to call out the correct answers. </a:t>
            </a:r>
          </a:p>
          <a:p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and drop the answers on the screen: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Warm Up/Activity D</a:t>
            </a:r>
            <a:b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Present/Activity E</a:t>
            </a:r>
            <a:b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Practice/Activity A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Apply/Activity F</a:t>
            </a:r>
            <a:b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Extend/Activity C </a:t>
            </a:r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6. Wrap Up/Activity B</a:t>
            </a:r>
            <a:r>
              <a:rPr lang="en-US"/>
              <a:t>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Steps of a Lesson </a:t>
            </a:r>
            <a:r>
              <a:rPr lang="mr-IN"/>
              <a:t>–</a:t>
            </a:r>
            <a:r>
              <a:rPr lang="en-US"/>
              <a:t> Conclusion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80180" y="519940"/>
            <a:ext cx="502588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Steps of a Lesson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68414" y="1984652"/>
            <a:ext cx="4449417" cy="2845766"/>
          </a:xfrm>
        </p:spPr>
        <p:txBody>
          <a:bodyPr>
            <a:normAutofit fontScale="925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Warm Up 	____________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Present 	____________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Practice 	____________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Apply 	____________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Extend 	____________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Wrap Up 	____________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78233"/>
              </p:ext>
            </p:extLst>
          </p:nvPr>
        </p:nvGraphicFramePr>
        <p:xfrm>
          <a:off x="2229121" y="5550084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Activity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Activity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Activity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Activity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Activity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Activity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D Slides with Master Templates_New" id="{2266FC89-AB6E-3043-B08D-30364E84A770}" vid="{B05D4069-8DF4-E847-A428-DD3637CF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5DA007-690A-4039-8BD5-49FB516E3D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C624DC-0CCB-4629-BF2F-89082B4934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E10396-208A-4B64-BEB8-183CFAB2A5F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2017-08-09T17:01:21Z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