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sldIdLst>
    <p:sldId id="262" r:id="rId5"/>
    <p:sldId id="256" r:id="rId6"/>
    <p:sldId id="263" r:id="rId7"/>
    <p:sldId id="261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Put participants in pairs to discuss the question. After two to three minutes, have some pairs share their answers. </a:t>
            </a:r>
            <a:endParaRPr lang="en-US"/>
          </a:p>
          <a:p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99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Play the video. </a:t>
            </a:r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436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1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to complete the sentence and then share their answers. </a:t>
            </a:r>
            <a:endParaRPr lang="en-US"/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Answers:</a:t>
            </a:r>
            <a:b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Teachers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should involve 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students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assessment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process because this encourages them to be more independent 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learners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take 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responsibility 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their own </a:t>
            </a:r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learning</a:t>
            </a: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/>
          </a:p>
          <a:p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Review 2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Distribute Handout 7.2.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participants write their ideas on the handout. They can work in pairs or individually. </a:t>
            </a:r>
            <a:endParaRPr lang="en-US"/>
          </a:p>
          <a:p>
            <a:r>
              <a:rPr lang="en-US" sz="1200" b="1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Sample answers: </a:t>
            </a:r>
            <a:endParaRPr lang="en-US"/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1. Peer feedback: Teachers can use rubrics and sentence starters to guide students.</a:t>
            </a:r>
            <a:b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2. Peer feedback: Through peer feedback, teachers are encouraging learners to reflect on their own work. </a:t>
            </a:r>
            <a:endParaRPr lang="en-US"/>
          </a:p>
          <a:p>
            <a:r>
              <a:rPr lang="en-US" kern="1200">
                <a:effectLst/>
                <a:latin typeface="+mn-lt"/>
                <a:ea typeface="+mn-ea"/>
                <a:cs typeface="+mn-cs"/>
              </a:rPr>
              <a:t>3. Self assess: Teachers can focus students on unit objectives.</a:t>
            </a:r>
            <a:br>
              <a:rPr lang="en-US">
                <a:ea typeface="+mn-ea"/>
                <a:cs typeface="+mn-cs"/>
              </a:rPr>
            </a:br>
            <a:r>
              <a:rPr lang="en-US" kern="1200">
                <a:effectLst/>
                <a:latin typeface="+mn-lt"/>
                <a:ea typeface="+mn-ea"/>
                <a:cs typeface="+mn-cs"/>
              </a:rPr>
              <a:t>4. Self assess: Teachers can have students use "Now I Can" statements.)</a:t>
            </a:r>
            <a:r>
              <a:rPr lang="en-US"/>
              <a:t> 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401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426741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Video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4571998" y="2906041"/>
            <a:ext cx="3048001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>
                <a:solidFill>
                  <a:schemeClr val="tx1"/>
                </a:solidFill>
              </a:rPr>
              <a:t>Watch the video.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en-US"/>
              <a:t>Ensuring Success through Assessment </a:t>
            </a:r>
            <a:r>
              <a:rPr lang="mr-IN"/>
              <a:t>–</a:t>
            </a:r>
            <a:r>
              <a:rPr lang="en-US"/>
              <a:t> Involve Students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110468" y="1098660"/>
            <a:ext cx="6134095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/>
              <a:t>Paired Discussion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297172" y="2870791"/>
            <a:ext cx="9760688" cy="3328176"/>
          </a:xfr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How do you involve your young learners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in the assessment process?</a:t>
            </a:r>
          </a:p>
        </p:txBody>
      </p:sp>
    </p:spTree>
    <p:extLst>
      <p:ext uri="{BB962C8B-B14F-4D97-AF65-F5344CB8AC3E}">
        <p14:creationId xmlns:p14="http://schemas.microsoft.com/office/powerpoint/2010/main" val="1872153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62886" y="971550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i="1"/>
              <a:t>Complete the sentence with the correct words.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762886" y="1868155"/>
            <a:ext cx="10666228" cy="4351338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______________ should involve ______________  in the ______________  process because this encourages them to be more independent ______________  and take ______________  for their own ______________ .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2044065"/>
              </p:ext>
            </p:extLst>
          </p:nvPr>
        </p:nvGraphicFramePr>
        <p:xfrm>
          <a:off x="1971675" y="4533900"/>
          <a:ext cx="8127999" cy="914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/>
                        <a:t>students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responsibility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Teachers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/>
                        <a:t>assessment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learning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/>
                        <a:t>learners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810505" y="1466850"/>
            <a:ext cx="10590028" cy="180267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/>
              <a:t>List three ways teachers can involve young learners in peer feedback and self-assessment.</a:t>
            </a:r>
          </a:p>
        </p:txBody>
      </p:sp>
      <p:sp>
        <p:nvSpPr>
          <p:cNvPr id="4" name="Content Placeholder 7"/>
          <p:cNvSpPr>
            <a:spLocks noGrp="1"/>
          </p:cNvSpPr>
          <p:nvPr>
            <p:ph idx="1"/>
          </p:nvPr>
        </p:nvSpPr>
        <p:spPr>
          <a:xfrm>
            <a:off x="1054920" y="2819400"/>
            <a:ext cx="10100931" cy="2127747"/>
          </a:xfrm>
        </p:spPr>
        <p:txBody>
          <a:bodyPr>
            <a:normAutofit fontScale="85000" lnSpcReduction="1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1._____________________________________________________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2._____________________________________________________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/>
              <a:t>3._____________________________________________________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3788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W PD Slides with Master Templates_New" id="{2266FC89-AB6E-3043-B08D-30364E84A770}" vid="{B05D4069-8DF4-E847-A428-DD3637CFD7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5E17A58-6E20-4606-816A-6DF0CD21147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DC9E74-FD9E-415C-ADFC-2CA47E33C8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C5EF778-CB59-4174-8763-2AAC30EC1AF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5</Slides>
  <Notes>4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2017-08-10T14:15:47Z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