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sldIdLst>
    <p:sldId id="262" r:id="rId5"/>
    <p:sldId id="263" r:id="rId6"/>
    <p:sldId id="261"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6E66C2-D12E-424A-9EBC-A08F6F7E3620}" type="datetimeFigureOut">
              <a:rPr lang="en-US" smtClean="0"/>
              <a:t>8/10/2017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D0865-178D-BF4E-A50A-4D5312DC9DBC}"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8D0865-178D-BF4E-A50A-4D5312DC9DBC}" type="slidenum">
              <a:rPr lang="en-US" smtClean="0"/>
              <a:t>1</a:t>
            </a:fld>
            <a:endParaRPr lang="en-US"/>
          </a:p>
        </p:txBody>
      </p:sp>
    </p:spTree>
    <p:extLst>
      <p:ext uri="{BB962C8B-B14F-4D97-AF65-F5344CB8AC3E}">
        <p14:creationId xmlns:p14="http://schemas.microsoft.com/office/powerpoint/2010/main" val="1292643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Video </a:t>
            </a:r>
            <a:endParaRPr lang="en-US"/>
          </a:p>
          <a:p>
            <a:r>
              <a:rPr lang="en-US" sz="1200" i="1" kern="1200">
                <a:solidFill>
                  <a:schemeClr val="tx1"/>
                </a:solidFill>
                <a:effectLst/>
                <a:latin typeface="+mn-lt"/>
                <a:ea typeface="+mn-ea"/>
                <a:cs typeface="+mn-cs"/>
              </a:rPr>
              <a:t>Let’s watch this brief conclusion and do a few final activities. </a:t>
            </a:r>
            <a:endParaRPr lang="en-US"/>
          </a:p>
          <a:p>
            <a:r>
              <a:rPr lang="en-US" sz="1200" kern="1200">
                <a:solidFill>
                  <a:schemeClr val="tx1"/>
                </a:solidFill>
                <a:effectLst/>
                <a:latin typeface="+mn-lt"/>
                <a:ea typeface="+mn-ea"/>
                <a:cs typeface="+mn-cs"/>
              </a:rPr>
              <a:t>Play the video. </a:t>
            </a:r>
            <a:endParaRPr lang="en-US"/>
          </a:p>
          <a:p>
            <a:endParaRPr lang="en-US"/>
          </a:p>
        </p:txBody>
      </p:sp>
      <p:sp>
        <p:nvSpPr>
          <p:cNvPr id="4" name="Slide Number Placeholder 3"/>
          <p:cNvSpPr>
            <a:spLocks noGrp="1"/>
          </p:cNvSpPr>
          <p:nvPr>
            <p:ph type="sldNum" sz="quarter" idx="10"/>
          </p:nvPr>
        </p:nvSpPr>
        <p:spPr/>
        <p:txBody>
          <a:bodyPr/>
          <a:lstStyle/>
          <a:p>
            <a:fld id="{D08D0865-178D-BF4E-A50A-4D5312DC9DBC}" type="slidenum">
              <a:rPr lang="en-US" smtClean="0"/>
              <a:t>2</a:t>
            </a:fld>
            <a:endParaRPr lang="en-US"/>
          </a:p>
        </p:txBody>
      </p:sp>
    </p:spTree>
    <p:extLst>
      <p:ext uri="{BB962C8B-B14F-4D97-AF65-F5344CB8AC3E}">
        <p14:creationId xmlns:p14="http://schemas.microsoft.com/office/powerpoint/2010/main" val="1513386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Application </a:t>
            </a:r>
            <a:endParaRPr lang="en-US"/>
          </a:p>
          <a:p>
            <a:r>
              <a:rPr lang="en-US" sz="1200" kern="1200">
                <a:solidFill>
                  <a:schemeClr val="tx1"/>
                </a:solidFill>
                <a:effectLst/>
                <a:latin typeface="+mn-lt"/>
                <a:ea typeface="+mn-ea"/>
                <a:cs typeface="+mn-cs"/>
              </a:rPr>
              <a:t>Ask participants to work in pairs and do the activity on the screen. </a:t>
            </a:r>
            <a:endParaRPr lang="en-US"/>
          </a:p>
          <a:p>
            <a:r>
              <a:rPr lang="en-US" sz="1200" b="1" kern="1200">
                <a:solidFill>
                  <a:schemeClr val="tx1"/>
                </a:solidFill>
                <a:effectLst/>
                <a:latin typeface="+mn-lt"/>
                <a:ea typeface="+mn-ea"/>
                <a:cs typeface="+mn-cs"/>
              </a:rPr>
              <a:t>Note to the trainer: </a:t>
            </a:r>
            <a:endParaRPr lang="en-US"/>
          </a:p>
          <a:p>
            <a:r>
              <a:rPr lang="en-US" sz="1200" kern="1200">
                <a:solidFill>
                  <a:schemeClr val="tx1"/>
                </a:solidFill>
                <a:effectLst/>
                <a:latin typeface="+mn-lt"/>
                <a:ea typeface="+mn-ea"/>
                <a:cs typeface="+mn-cs"/>
              </a:rPr>
              <a:t>If the participants are already using </a:t>
            </a:r>
            <a:r>
              <a:rPr lang="en-US" sz="1200" i="1" kern="1200">
                <a:solidFill>
                  <a:schemeClr val="tx1"/>
                </a:solidFill>
                <a:effectLst/>
                <a:latin typeface="+mn-lt"/>
                <a:ea typeface="+mn-ea"/>
                <a:cs typeface="+mn-cs"/>
              </a:rPr>
              <a:t>Our World</a:t>
            </a:r>
            <a:r>
              <a:rPr lang="en-US" sz="1200" kern="1200">
                <a:solidFill>
                  <a:schemeClr val="tx1"/>
                </a:solidFill>
                <a:effectLst/>
                <a:latin typeface="+mn-lt"/>
                <a:ea typeface="+mn-ea"/>
                <a:cs typeface="+mn-cs"/>
              </a:rPr>
              <a:t>, they can use their own books for this activity. </a:t>
            </a:r>
            <a:endParaRPr lang="en-US"/>
          </a:p>
          <a:p>
            <a:r>
              <a:rPr lang="en-US" sz="1200" kern="1200">
                <a:solidFill>
                  <a:schemeClr val="tx1"/>
                </a:solidFill>
                <a:effectLst/>
                <a:latin typeface="+mn-lt"/>
                <a:ea typeface="+mn-ea"/>
                <a:cs typeface="+mn-cs"/>
              </a:rPr>
              <a:t>If participants do not have copies of </a:t>
            </a:r>
            <a:r>
              <a:rPr lang="en-US" sz="1200" i="1" kern="1200">
                <a:solidFill>
                  <a:schemeClr val="tx1"/>
                </a:solidFill>
                <a:effectLst/>
                <a:latin typeface="+mn-lt"/>
                <a:ea typeface="+mn-ea"/>
                <a:cs typeface="+mn-cs"/>
              </a:rPr>
              <a:t>Our World</a:t>
            </a:r>
            <a:r>
              <a:rPr lang="en-US" sz="1200" kern="1200">
                <a:solidFill>
                  <a:schemeClr val="tx1"/>
                </a:solidFill>
                <a:effectLst/>
                <a:latin typeface="+mn-lt"/>
                <a:ea typeface="+mn-ea"/>
                <a:cs typeface="+mn-cs"/>
              </a:rPr>
              <a:t>, or to make the activity less open-ended, you can select one project page in </a:t>
            </a:r>
            <a:r>
              <a:rPr lang="en-US" sz="1200" i="1" kern="1200">
                <a:solidFill>
                  <a:schemeClr val="tx1"/>
                </a:solidFill>
                <a:effectLst/>
                <a:latin typeface="+mn-lt"/>
                <a:ea typeface="+mn-ea"/>
                <a:cs typeface="+mn-cs"/>
              </a:rPr>
              <a:t>Our World </a:t>
            </a:r>
            <a:r>
              <a:rPr lang="en-US" sz="1200" kern="1200">
                <a:solidFill>
                  <a:schemeClr val="tx1"/>
                </a:solidFill>
                <a:effectLst/>
                <a:latin typeface="+mn-lt"/>
                <a:ea typeface="+mn-ea"/>
                <a:cs typeface="+mn-cs"/>
              </a:rPr>
              <a:t>and make photocopies for participants. Then, use the lesson planner to check their answers. The objectives and rubric for the project are included in the Lesson Planner. </a:t>
            </a:r>
            <a:endParaRPr lang="en-US"/>
          </a:p>
        </p:txBody>
      </p:sp>
      <p:sp>
        <p:nvSpPr>
          <p:cNvPr id="4" name="Slide Number Placeholder 3"/>
          <p:cNvSpPr>
            <a:spLocks noGrp="1"/>
          </p:cNvSpPr>
          <p:nvPr>
            <p:ph type="sldNum" sz="quarter" idx="10"/>
          </p:nvPr>
        </p:nvSpPr>
        <p:spPr/>
        <p:txBody>
          <a:bodyPr/>
          <a:lstStyle/>
          <a:p>
            <a:fld id="{D08D0865-178D-BF4E-A50A-4D5312DC9DBC}" type="slidenum">
              <a:rPr lang="en-US" smtClean="0"/>
              <a:t>3</a:t>
            </a:fld>
            <a:endParaRPr lang="en-US"/>
          </a:p>
        </p:txBody>
      </p:sp>
    </p:spTree>
    <p:extLst>
      <p:ext uri="{BB962C8B-B14F-4D97-AF65-F5344CB8AC3E}">
        <p14:creationId xmlns:p14="http://schemas.microsoft.com/office/powerpoint/2010/main" val="309704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Reflection </a:t>
            </a:r>
            <a:endParaRPr lang="en-US"/>
          </a:p>
          <a:p>
            <a:r>
              <a:rPr lang="en-US" sz="1200" kern="1200">
                <a:solidFill>
                  <a:schemeClr val="tx1"/>
                </a:solidFill>
                <a:effectLst/>
                <a:latin typeface="+mn-lt"/>
                <a:ea typeface="+mn-ea"/>
                <a:cs typeface="+mn-cs"/>
              </a:rPr>
              <a:t>Give participants about three minutes to think about the prompt and write their responses on the backside of Handout 7.2. </a:t>
            </a:r>
            <a:endParaRPr lang="en-US"/>
          </a:p>
          <a:p>
            <a:r>
              <a:rPr lang="en-US" sz="1200" kern="1200">
                <a:solidFill>
                  <a:schemeClr val="tx1"/>
                </a:solidFill>
                <a:effectLst/>
                <a:latin typeface="+mn-lt"/>
                <a:ea typeface="+mn-ea"/>
                <a:cs typeface="+mn-cs"/>
              </a:rPr>
              <a:t>Then, ask at least three or four participants to share their ideas with the group. Type some of their answers on the screen. </a:t>
            </a:r>
            <a:endParaRPr lang="en-US"/>
          </a:p>
          <a:p>
            <a:r>
              <a:rPr lang="en-US" sz="1200" kern="1200">
                <a:solidFill>
                  <a:schemeClr val="tx1"/>
                </a:solidFill>
                <a:effectLst/>
                <a:latin typeface="+mn-lt"/>
                <a:ea typeface="+mn-ea"/>
                <a:cs typeface="+mn-cs"/>
              </a:rPr>
              <a:t>Conclude the workshop. </a:t>
            </a:r>
            <a:endParaRPr lang="en-US"/>
          </a:p>
          <a:p>
            <a:r>
              <a:rPr lang="en-US" sz="1200" i="1" kern="1200">
                <a:solidFill>
                  <a:schemeClr val="tx1"/>
                </a:solidFill>
                <a:effectLst/>
                <a:latin typeface="+mn-lt"/>
                <a:ea typeface="+mn-ea"/>
                <a:cs typeface="+mn-cs"/>
              </a:rPr>
              <a:t>Hopefully you feel more confident doing formative, classroom-based assessment with your young learners. Keep in mind that the </a:t>
            </a:r>
            <a:r>
              <a:rPr lang="en-US" sz="1200" kern="1200">
                <a:solidFill>
                  <a:schemeClr val="tx1"/>
                </a:solidFill>
                <a:effectLst/>
                <a:latin typeface="+mn-lt"/>
                <a:ea typeface="+mn-ea"/>
                <a:cs typeface="+mn-cs"/>
              </a:rPr>
              <a:t>Our World </a:t>
            </a:r>
            <a:r>
              <a:rPr lang="en-US" sz="1200" i="1" kern="1200">
                <a:solidFill>
                  <a:schemeClr val="tx1"/>
                </a:solidFill>
                <a:effectLst/>
                <a:latin typeface="+mn-lt"/>
                <a:ea typeface="+mn-ea"/>
                <a:cs typeface="+mn-cs"/>
              </a:rPr>
              <a:t>Lesson Planner does a lot of the work for you. It includes formative assessment ideas, checklists, and rubrics that you can use. And hopefully this workshop will help you to create your own formative assessment tools that are just right for your young learners. </a:t>
            </a:r>
            <a:endParaRPr lang="en-US"/>
          </a:p>
          <a:p>
            <a:endParaRPr lang="en-US"/>
          </a:p>
        </p:txBody>
      </p:sp>
      <p:sp>
        <p:nvSpPr>
          <p:cNvPr id="4" name="Slide Number Placeholder 3"/>
          <p:cNvSpPr>
            <a:spLocks noGrp="1"/>
          </p:cNvSpPr>
          <p:nvPr>
            <p:ph type="sldNum" sz="quarter" idx="10"/>
          </p:nvPr>
        </p:nvSpPr>
        <p:spPr/>
        <p:txBody>
          <a:bodyPr/>
          <a:lstStyle/>
          <a:p>
            <a:fld id="{D08D0865-178D-BF4E-A50A-4D5312DC9DBC}" type="slidenum">
              <a:rPr lang="en-US" smtClean="0"/>
              <a:t>4</a:t>
            </a:fld>
            <a:endParaRPr lang="en-US"/>
          </a:p>
        </p:txBody>
      </p:sp>
    </p:spTree>
    <p:extLst>
      <p:ext uri="{BB962C8B-B14F-4D97-AF65-F5344CB8AC3E}">
        <p14:creationId xmlns:p14="http://schemas.microsoft.com/office/powerpoint/2010/main" val="15812337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3999" y="4032081"/>
            <a:ext cx="9144000" cy="605340"/>
          </a:xfrm>
          <a:ln>
            <a:noFill/>
          </a:ln>
        </p:spPr>
        <p:txBody>
          <a:bodyPr>
            <a:normAutofit/>
          </a:bodyPr>
          <a:lstStyle>
            <a:lvl1pPr marL="0" marR="0" indent="0" algn="l" defTabSz="914400" eaLnBrk="1" fontAlgn="auto" latinLnBrk="0" hangingPunct="1">
              <a:lnSpc>
                <a:spcPct val="100000"/>
              </a:lnSpc>
              <a:spcBef>
                <a:spcPts val="0"/>
              </a:spcBef>
              <a:spcAft>
                <a:spcPts val="0"/>
              </a:spcAft>
              <a:buClrTx/>
              <a:buSzTx/>
              <a:buFontTx/>
              <a:buNone/>
              <a:tabLst/>
              <a:defRPr sz="3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t>XXXX</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1483" y="-382125"/>
            <a:ext cx="5689032" cy="4267200"/>
          </a:xfrm>
          <a:prstGeom prst="rect">
            <a:avLst/>
          </a:prstGeom>
        </p:spPr>
      </p:pic>
      <p:sp>
        <p:nvSpPr>
          <p:cNvPr id="9" name="Subtitle 2"/>
          <p:cNvSpPr txBox="1">
            <a:spLocks/>
          </p:cNvSpPr>
          <p:nvPr userDrawn="1"/>
        </p:nvSpPr>
        <p:spPr>
          <a:xfrm>
            <a:off x="1523999" y="3426741"/>
            <a:ext cx="9144000"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a:solidFill>
                  <a:srgbClr val="FFC000"/>
                </a:solidFill>
              </a:rPr>
              <a:t>Preview and Review Slides For:</a:t>
            </a:r>
          </a:p>
        </p:txBody>
      </p:sp>
    </p:spTree>
    <p:extLst>
      <p:ext uri="{BB962C8B-B14F-4D97-AF65-F5344CB8AC3E}">
        <p14:creationId xmlns:p14="http://schemas.microsoft.com/office/powerpoint/2010/main" val="70300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7" name="Subtitle 2"/>
          <p:cNvSpPr txBox="1">
            <a:spLocks/>
          </p:cNvSpPr>
          <p:nvPr userDrawn="1"/>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Preview</a:t>
            </a:r>
          </a:p>
        </p:txBody>
      </p:sp>
    </p:spTree>
    <p:extLst>
      <p:ext uri="{BB962C8B-B14F-4D97-AF65-F5344CB8AC3E}">
        <p14:creationId xmlns:p14="http://schemas.microsoft.com/office/powerpoint/2010/main" val="2033021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Subtitle 2"/>
          <p:cNvSpPr txBox="1">
            <a:spLocks/>
          </p:cNvSpPr>
          <p:nvPr userDrawn="1"/>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Video</a:t>
            </a:r>
          </a:p>
        </p:txBody>
      </p:sp>
      <p:sp>
        <p:nvSpPr>
          <p:cNvPr id="4" name="Subtitle 2"/>
          <p:cNvSpPr txBox="1">
            <a:spLocks/>
          </p:cNvSpPr>
          <p:nvPr userDrawn="1"/>
        </p:nvSpPr>
        <p:spPr>
          <a:xfrm>
            <a:off x="4571998" y="2906041"/>
            <a:ext cx="3048001"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a:solidFill>
                  <a:schemeClr val="tx1"/>
                </a:solidFill>
              </a:rPr>
              <a:t>Watch the video.</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4" name="Subtitle 2"/>
          <p:cNvSpPr txBox="1">
            <a:spLocks/>
          </p:cNvSpPr>
          <p:nvPr userDrawn="1"/>
        </p:nvSpPr>
        <p:spPr>
          <a:xfrm>
            <a:off x="5622161" y="6290967"/>
            <a:ext cx="1033282"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Review</a:t>
            </a: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94DA7-C7C0-AE4A-AB1E-E961C2AD0CA0}" type="datetimeFigureOut">
              <a:rPr lang="en-US" smtClean="0"/>
              <a:t>8/10/2017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8A0CC-561F-194B-B5B1-2D8AE72885F8}" type="slidenum">
              <a:rPr lang="en-US" smtClean="0"/>
              <a:t>‹#›</a:t>
            </a:fld>
            <a:endParaRPr lang="en-US"/>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66700" y="5889122"/>
            <a:ext cx="1714500" cy="708163"/>
          </a:xfrm>
          <a:prstGeom prst="rect">
            <a:avLst/>
          </a:prstGeom>
        </p:spPr>
      </p:pic>
    </p:spTree>
    <p:extLst>
      <p:ext uri="{BB962C8B-B14F-4D97-AF65-F5344CB8AC3E}">
        <p14:creationId xmlns:p14="http://schemas.microsoft.com/office/powerpoint/2010/main" val="4859563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lvl="0">
              <a:defRPr/>
            </a:pPr>
            <a:r>
              <a:rPr lang="en-US"/>
              <a:t>Ensuring Success through Assessment </a:t>
            </a:r>
            <a:r>
              <a:rPr lang="mr-IN"/>
              <a:t>–</a:t>
            </a:r>
            <a:r>
              <a:rPr lang="en-US"/>
              <a:t> Conclusion</a:t>
            </a:r>
          </a:p>
        </p:txBody>
      </p:sp>
    </p:spTree>
    <p:extLst>
      <p:ext uri="{BB962C8B-B14F-4D97-AF65-F5344CB8AC3E}">
        <p14:creationId xmlns:p14="http://schemas.microsoft.com/office/powerpoint/2010/main" val="1311590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651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i="1"/>
              <a:t>Choose a project page at the end of any unit in your </a:t>
            </a:r>
            <a:r>
              <a:rPr lang="en-US" sz="3200"/>
              <a:t>Our World </a:t>
            </a:r>
            <a:r>
              <a:rPr lang="en-US" sz="3200" i="1"/>
              <a:t>Student Book. Then do the following:</a:t>
            </a:r>
          </a:p>
        </p:txBody>
      </p:sp>
      <p:sp>
        <p:nvSpPr>
          <p:cNvPr id="6" name="Content Placeholder 2"/>
          <p:cNvSpPr>
            <a:spLocks noGrp="1"/>
          </p:cNvSpPr>
          <p:nvPr>
            <p:ph idx="1"/>
          </p:nvPr>
        </p:nvSpPr>
        <p:spPr>
          <a:xfrm>
            <a:off x="762886" y="1868155"/>
            <a:ext cx="10666228" cy="4351338"/>
          </a:xfrm>
        </p:spPr>
        <p:txBody>
          <a:bodyPr/>
          <a:lstStyle/>
          <a:p>
            <a:pPr>
              <a:lnSpc>
                <a:spcPct val="100000"/>
              </a:lnSpc>
              <a:spcBef>
                <a:spcPts val="0"/>
              </a:spcBef>
            </a:pPr>
            <a:r>
              <a:rPr lang="en-US"/>
              <a:t>Write one of more objectives that match the project.</a:t>
            </a:r>
          </a:p>
          <a:p>
            <a:pPr>
              <a:lnSpc>
                <a:spcPct val="100000"/>
              </a:lnSpc>
              <a:spcBef>
                <a:spcPts val="0"/>
              </a:spcBef>
            </a:pPr>
            <a:r>
              <a:rPr lang="en-US"/>
              <a:t>Create a rubric that you could use to assess the project.</a:t>
            </a:r>
          </a:p>
        </p:txBody>
      </p:sp>
    </p:spTree>
    <p:extLst>
      <p:ext uri="{BB962C8B-B14F-4D97-AF65-F5344CB8AC3E}">
        <p14:creationId xmlns:p14="http://schemas.microsoft.com/office/powerpoint/2010/main" val="1720356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10227" y="1047750"/>
            <a:ext cx="10590028" cy="18889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t>Write down three new things you learned about assessment today that you can apply to your teaching.</a:t>
            </a:r>
          </a:p>
        </p:txBody>
      </p:sp>
      <p:sp>
        <p:nvSpPr>
          <p:cNvPr id="4" name="Content Placeholder 7"/>
          <p:cNvSpPr>
            <a:spLocks noGrp="1"/>
          </p:cNvSpPr>
          <p:nvPr>
            <p:ph idx="1"/>
          </p:nvPr>
        </p:nvSpPr>
        <p:spPr>
          <a:xfrm>
            <a:off x="1254642" y="2667000"/>
            <a:ext cx="10100931" cy="3062177"/>
          </a:xfrm>
        </p:spPr>
        <p:txBody>
          <a:bodyPr>
            <a:normAutofit fontScale="925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1.__________________________________________________</a:t>
            </a:r>
          </a:p>
          <a:p>
            <a:pPr marL="0" marR="0" lvl="0" indent="0" defTabSz="914400" eaLnBrk="1" fontAlgn="auto" latinLnBrk="0" hangingPunct="1">
              <a:lnSpc>
                <a:spcPct val="100000"/>
              </a:lnSpc>
              <a:spcBef>
                <a:spcPts val="0"/>
              </a:spcBef>
              <a:spcAft>
                <a:spcPts val="0"/>
              </a:spcAft>
              <a:buClrTx/>
              <a:buSzTx/>
              <a:buFontTx/>
              <a:buNone/>
              <a:tabLst/>
              <a:defRPr/>
            </a:pPr>
            <a:endParaRPr lang="en-US"/>
          </a:p>
          <a:p>
            <a:pPr marL="0" indent="0">
              <a:lnSpc>
                <a:spcPct val="100000"/>
              </a:lnSpc>
              <a:spcBef>
                <a:spcPts val="0"/>
              </a:spcBef>
              <a:buNone/>
            </a:pPr>
            <a:r>
              <a:rPr lang="en-US"/>
              <a:t>2.__________________________________________________</a:t>
            </a:r>
          </a:p>
          <a:p>
            <a:pPr marL="0" marR="0" lvl="0" indent="0" defTabSz="914400" eaLnBrk="1" fontAlgn="auto" latinLnBrk="0" hangingPunct="1">
              <a:lnSpc>
                <a:spcPct val="100000"/>
              </a:lnSpc>
              <a:spcBef>
                <a:spcPts val="0"/>
              </a:spcBef>
              <a:spcAft>
                <a:spcPts val="0"/>
              </a:spcAft>
              <a:buClrTx/>
              <a:buSzTx/>
              <a:buFontTx/>
              <a:buNone/>
              <a:tabLst/>
              <a:defRPr/>
            </a:pPr>
            <a:endParaRPr lang="en-US"/>
          </a:p>
          <a:p>
            <a:pPr marL="0" indent="0">
              <a:lnSpc>
                <a:spcPct val="100000"/>
              </a:lnSpc>
              <a:spcBef>
                <a:spcPts val="0"/>
              </a:spcBef>
              <a:buNone/>
            </a:pPr>
            <a:r>
              <a:rPr lang="en-US"/>
              <a:t>3.__________________________________________________</a:t>
            </a:r>
          </a:p>
          <a:p>
            <a:pPr marL="0" marR="0" lvl="0" indent="0" defTabSz="914400" eaLnBrk="1" fontAlgn="auto" latinLnBrk="0" hangingPunct="1">
              <a:lnSpc>
                <a:spcPct val="100000"/>
              </a:lnSpc>
              <a:spcBef>
                <a:spcPts val="0"/>
              </a:spcBef>
              <a:spcAft>
                <a:spcPts val="0"/>
              </a:spcAft>
              <a:buClrTx/>
              <a:buSzTx/>
              <a:buFontTx/>
              <a:buNone/>
              <a:tabLst/>
              <a:defRPr/>
            </a:pPr>
            <a:endParaRPr lang="en-US"/>
          </a:p>
        </p:txBody>
      </p:sp>
    </p:spTree>
    <p:extLst>
      <p:ext uri="{BB962C8B-B14F-4D97-AF65-F5344CB8AC3E}">
        <p14:creationId xmlns:p14="http://schemas.microsoft.com/office/powerpoint/2010/main" val="50674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W PD Slides with Master Templates_New" id="{2266FC89-AB6E-3043-B08D-30364E84A770}" vid="{B05D4069-8DF4-E847-A428-DD3637CFD7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41AE33840635945B4A585FCAA3209A8" ma:contentTypeVersion="4" ma:contentTypeDescription="Create a new document." ma:contentTypeScope="" ma:versionID="11cd5c1273057f6dceef99e0c11725de">
  <xsd:schema xmlns:xsd="http://www.w3.org/2001/XMLSchema" xmlns:xs="http://www.w3.org/2001/XMLSchema" xmlns:p="http://schemas.microsoft.com/office/2006/metadata/properties" xmlns:ns2="7961bbbb-4c92-4895-b151-036478dae3d2" targetNamespace="http://schemas.microsoft.com/office/2006/metadata/properties" ma:root="true" ma:fieldsID="6900c8b5c9756ee5e90373b5a1eac287" ns2:_="">
    <xsd:import namespace="7961bbbb-4c92-4895-b151-036478dae3d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61bbbb-4c92-4895-b151-036478dae3d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54B034-DD2F-455E-B466-002E72E8306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09C05B9-D9A5-4092-9A08-1BC26F332A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61bbbb-4c92-4895-b151-036478dae3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BD1FB6-EC72-4979-A3E2-C82A3F254B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Slides>
  <Notes>4</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dcterms:modified xsi:type="dcterms:W3CDTF">2017-08-10T14:26:12Z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0x010100C41AE33840635945B4A585FCAA3209A8</vt:lpwstr>
  </property>
</Properties>
</file>