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2" r:id="rId2"/>
    <p:sldId id="256" r:id="rId3"/>
    <p:sldId id="263" r:id="rId4"/>
    <p:sldId id="261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65148"/>
  </p:normalViewPr>
  <p:slideViewPr>
    <p:cSldViewPr snapToGrid="0" snapToObjects="1">
      <p:cViewPr varScale="1">
        <p:scale>
          <a:sx n="49" d="100"/>
          <a:sy n="49" d="100"/>
        </p:scale>
        <p:origin x="26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Sharing student project work can be done in a variety of ways.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find a partner and respond to the prompt. After two to three minutes, ask participants to turn to a new partner and share an idea they learned from their partner.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1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can see, making time to share student work is an effective way for young learners to practice language.</a:t>
            </a:r>
            <a:b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review some big ideas from the video.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read and complete the sentences quietly on their own. After two to three minutes ask the group to help you fill in the blanks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for a volunteer or two to come up to the screen to complete the sentences. </a:t>
            </a:r>
            <a:endParaRPr lang="en-US" dirty="0" smtClean="0"/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students present their work, they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language in context. This helps them to understand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unit. They also have the chance to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language in a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meaningful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authentic way.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results of your students’ work in class or you can send their projects home so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see their work.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Redirect participants to Handout 8.1 and ask them to complete the section on “Sharing Student Work”. </a:t>
            </a:r>
            <a:endParaRPr lang="en-US" dirty="0" smtClean="0"/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 work in class or at home; meaningful practice in context; using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sociograms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review the example of an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 that we saw in the video.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read the questions and choose the correct answers. </a:t>
            </a:r>
            <a:endParaRPr lang="en-US" dirty="0" smtClean="0"/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 dirty="0" smtClean="0"/>
          </a:p>
          <a:p>
            <a:pPr marL="228600" indent="-228600">
              <a:buAutoNum type="arabicPeriod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sociogram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228600" indent="-228600">
              <a:buAutoNum type="arabicPeriod"/>
            </a:pP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personalize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8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/>
              <a:t>Doing Project Work </a:t>
            </a:r>
            <a:r>
              <a:rPr lang="mr-IN" dirty="0"/>
              <a:t>–</a:t>
            </a:r>
            <a:r>
              <a:rPr lang="en-US" dirty="0"/>
              <a:t> Share Students’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05542" y="1272141"/>
            <a:ext cx="682668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/>
              <a:t>Paired Discussion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49532" y="2991694"/>
            <a:ext cx="10032274" cy="284576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Name one or two ways you can share </a:t>
            </a:r>
            <a:r>
              <a:rPr lang="en-US" smtClean="0"/>
              <a:t>student project work.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 smtClean="0"/>
              <a:t>Complete the text with the correct words.</a:t>
            </a:r>
            <a:endParaRPr lang="en-US" sz="3200" i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0356" y="1690688"/>
            <a:ext cx="10751288" cy="357571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When students present their work, they ____________ the language in context. This helps them to understand the </a:t>
            </a:r>
            <a:r>
              <a:rPr lang="en-US" dirty="0"/>
              <a:t>____________ </a:t>
            </a:r>
            <a:r>
              <a:rPr lang="en-US" dirty="0" smtClean="0"/>
              <a:t>of the unit. They also have the chance to </a:t>
            </a:r>
            <a:r>
              <a:rPr lang="en-US" dirty="0"/>
              <a:t>____________ </a:t>
            </a:r>
            <a:r>
              <a:rPr lang="en-US" dirty="0" smtClean="0"/>
              <a:t>language in a </a:t>
            </a:r>
            <a:r>
              <a:rPr lang="en-US" dirty="0"/>
              <a:t>____________ </a:t>
            </a:r>
            <a:r>
              <a:rPr lang="en-US" dirty="0" smtClean="0"/>
              <a:t>and authentic way.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You can </a:t>
            </a:r>
            <a:r>
              <a:rPr lang="en-US" dirty="0"/>
              <a:t>____________ </a:t>
            </a:r>
            <a:r>
              <a:rPr lang="en-US" dirty="0" smtClean="0"/>
              <a:t>the results of your students’ work in class or you can send their projects home so </a:t>
            </a:r>
            <a:r>
              <a:rPr lang="en-US" dirty="0"/>
              <a:t>____________ </a:t>
            </a:r>
            <a:r>
              <a:rPr lang="en-US" dirty="0" smtClean="0"/>
              <a:t> can see their work.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036076"/>
              </p:ext>
            </p:extLst>
          </p:nvPr>
        </p:nvGraphicFramePr>
        <p:xfrm>
          <a:off x="2884966" y="5266403"/>
          <a:ext cx="6422067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0689"/>
                <a:gridCol w="2140689"/>
                <a:gridCol w="21406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meaningful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display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practice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723013" y="297282"/>
            <a:ext cx="1073888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/>
              <a:t>Students in the video completed a ____________ to express themselves as part of a community from their home to their town to their world.</a:t>
            </a:r>
            <a:endParaRPr lang="en-US" sz="2800" b="1" dirty="0"/>
          </a:p>
        </p:txBody>
      </p:sp>
      <p:sp>
        <p:nvSpPr>
          <p:cNvPr id="4" name="Content Placeholder 7"/>
          <p:cNvSpPr>
            <a:spLocks noGrp="1"/>
          </p:cNvSpPr>
          <p:nvPr>
            <p:ph idx="1"/>
          </p:nvPr>
        </p:nvSpPr>
        <p:spPr>
          <a:xfrm>
            <a:off x="4758066" y="1625056"/>
            <a:ext cx="2147777" cy="12938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Venn diagram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s</a:t>
            </a:r>
            <a:r>
              <a:rPr lang="en-US" sz="2400" dirty="0" err="1" smtClean="0"/>
              <a:t>ociogram</a:t>
            </a:r>
            <a:endParaRPr lang="en-US" sz="2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rubric</a:t>
            </a: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18437" y="3539077"/>
            <a:ext cx="103986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/>
              <a:t>The </a:t>
            </a:r>
            <a:r>
              <a:rPr lang="en-US" sz="2800" b="1" dirty="0" err="1" smtClean="0"/>
              <a:t>sociogram</a:t>
            </a:r>
            <a:r>
              <a:rPr lang="en-US" sz="2800" b="1" dirty="0" smtClean="0"/>
              <a:t> allowed students to ____________ their project, making it more memorable and connected to their lives.</a:t>
            </a:r>
            <a:endParaRPr lang="en-US" sz="2800" b="1" dirty="0"/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4890974" y="4779472"/>
            <a:ext cx="1881963" cy="11234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d</a:t>
            </a:r>
            <a:r>
              <a:rPr lang="en-US" sz="2400" dirty="0" smtClean="0"/>
              <a:t>isplay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</a:t>
            </a:r>
            <a:r>
              <a:rPr lang="en-US" sz="2400" dirty="0" smtClean="0"/>
              <a:t>ersonalize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copy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8173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09C4A2-9488-421D-89D3-3B98DF2C3E29}"/>
</file>

<file path=customXml/itemProps2.xml><?xml version="1.0" encoding="utf-8"?>
<ds:datastoreItem xmlns:ds="http://schemas.openxmlformats.org/officeDocument/2006/customXml" ds:itemID="{4F8947D4-7610-4670-9F50-0D065F195B0C}"/>
</file>

<file path=customXml/itemProps3.xml><?xml version="1.0" encoding="utf-8"?>
<ds:datastoreItem xmlns:ds="http://schemas.openxmlformats.org/officeDocument/2006/customXml" ds:itemID="{6D29B776-C40A-48C9-AC57-954C5C86E72D}"/>
</file>

<file path=docProps/app.xml><?xml version="1.0" encoding="utf-8"?>
<Properties xmlns="http://schemas.openxmlformats.org/officeDocument/2006/extended-properties" xmlns:vt="http://schemas.openxmlformats.org/officeDocument/2006/docPropsVTypes">
  <Template>OW PD Slides with Master Templates_New</Template>
  <TotalTime>1</TotalTime>
  <Words>269</Words>
  <Application>Microsoft Macintosh PowerPoint</Application>
  <PresentationFormat>Widescreen</PresentationFormat>
  <Paragraphs>45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Calibri Light</vt:lpstr>
      <vt:lpstr>Mangal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Powers, Hannah L</dc:creator>
  <cp:lastModifiedBy>Powers, Hannah L</cp:lastModifiedBy>
  <cp:revision>4</cp:revision>
  <dcterms:created xsi:type="dcterms:W3CDTF">2017-08-08T15:51:12Z</dcterms:created>
  <dcterms:modified xsi:type="dcterms:W3CDTF">2017-08-08T15:52:53Z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