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let's watch the conclusion and do a few final activities.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we’ve learned some tips for doing project work with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let’s apply what we’ve learned.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8.2.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groups of two to three.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each group to choose a project page from their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Book.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them they will prepare for project work.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each group to answer the questions on Handout 8.2 using the project pages they chose.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from group to group to check comprehension and see when most groups have finished the task.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When all groups have finished, ask one or two groups to share their process, 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to maximize participation, ask each person to find a partner from another group and share how they would prepare for their specific project pages.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Doing Project Work </a:t>
            </a:r>
            <a:r>
              <a:rPr lang="mr-IN"/>
              <a:t>–</a:t>
            </a:r>
            <a:r>
              <a:rPr lang="en-US"/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987941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/>
              <a:t>Choose a project page from any </a:t>
            </a:r>
            <a:r>
              <a:rPr lang="en-US" sz="3200"/>
              <a:t>Our World </a:t>
            </a:r>
            <a:r>
              <a:rPr lang="en-US" sz="3200" i="1"/>
              <a:t>Student Book. As a group, discuss how you would prepare for this project. Answer the following questions to guide your discussion.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99707" y="2286111"/>
            <a:ext cx="9879419" cy="3575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What are the step-by-step directions?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What might be confusing to students?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What must I prepare ahead of time?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What do students need to bring from home?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How will students share this work?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/>
              <a:t>What language and content can students practice with this project?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0940BC-AB1E-408A-8D50-ABF765ADC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F345BC-1EC0-4178-B6CD-868C18B32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64E48-729F-474F-ABAC-018F4916BC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2017-08-10T15:36:53Z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