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3"/>
    <p:restoredTop sz="80634"/>
  </p:normalViewPr>
  <p:slideViewPr>
    <p:cSldViewPr snapToGrid="0" snapToObjects="1">
      <p:cViewPr varScale="1">
        <p:scale>
          <a:sx n="113" d="100"/>
          <a:sy n="113" d="100"/>
        </p:scale>
        <p:origin x="536" y="176"/>
      </p:cViewPr>
      <p:guideLst/>
    </p:cSldViewPr>
  </p:slideViewPr>
  <p:notesTextViewPr>
    <p:cViewPr>
      <p:scale>
        <a:sx n="1" d="1"/>
        <a:sy n="1" d="1"/>
      </p:scale>
      <p:origin x="0" y="-30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6" Type="http://schemas.openxmlformats.org/officeDocument/2006/relationships/presProps" Target="presProps.xml"/><Relationship Id="rId1" Type="http://schemas.openxmlformats.org/officeDocument/2006/relationships/slideMaster" Target="slideMasters/slideMaster1.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DD2DA-7C9F-1C46-BEE8-BE5773065153}" type="datetimeFigureOut">
              <a:rPr lang="en-US" smtClean="0"/>
              <a:t>8/10/17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8CAE9-78C5-3A43-BDC4-F2FE7CA2B0C4}" type="slidenum">
              <a:rPr lang="en-US" smtClean="0"/>
              <a:t>‹#›</a:t>
            </a:fld>
            <a:endParaRPr lang="en-US"/>
          </a:p>
        </p:txBody>
      </p:sp>
    </p:spTree>
    <p:extLst>
      <p:ext uri="{BB962C8B-B14F-4D97-AF65-F5344CB8AC3E}">
        <p14:creationId xmlns:p14="http://schemas.microsoft.com/office/powerpoint/2010/main" val="140632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a:t>
            </a:r>
          </a:p>
          <a:p>
            <a:endParaRPr lang="en-US" b="1" dirty="0" smtClean="0"/>
          </a:p>
          <a:p>
            <a:r>
              <a:rPr lang="en-US" b="0" dirty="0" smtClean="0"/>
              <a:t>Play the video.</a:t>
            </a:r>
          </a:p>
          <a:p>
            <a:endParaRPr lang="en-US" dirty="0"/>
          </a:p>
        </p:txBody>
      </p:sp>
      <p:sp>
        <p:nvSpPr>
          <p:cNvPr id="4" name="Slide Number Placeholder 3"/>
          <p:cNvSpPr>
            <a:spLocks noGrp="1"/>
          </p:cNvSpPr>
          <p:nvPr>
            <p:ph type="sldNum" sz="quarter" idx="10"/>
          </p:nvPr>
        </p:nvSpPr>
        <p:spPr/>
        <p:txBody>
          <a:bodyPr/>
          <a:lstStyle/>
          <a:p>
            <a:fld id="{9218CAE9-78C5-3A43-BDC4-F2FE7CA2B0C4}" type="slidenum">
              <a:rPr lang="en-US" smtClean="0"/>
              <a:t>2</a:t>
            </a:fld>
            <a:endParaRPr lang="en-US"/>
          </a:p>
        </p:txBody>
      </p:sp>
    </p:spTree>
    <p:extLst>
      <p:ext uri="{BB962C8B-B14F-4D97-AF65-F5344CB8AC3E}">
        <p14:creationId xmlns:p14="http://schemas.microsoft.com/office/powerpoint/2010/main" val="112123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Application</a:t>
            </a:r>
          </a:p>
          <a:p>
            <a:endParaRPr lang="en-US" b="1" dirty="0" smtClean="0"/>
          </a:p>
          <a:p>
            <a:r>
              <a:rPr lang="en-US" b="0" dirty="0" smtClean="0"/>
              <a:t>Ask</a:t>
            </a:r>
            <a:r>
              <a:rPr lang="en-US" b="0" baseline="0" dirty="0" smtClean="0"/>
              <a:t> participants to count off by two’s (1, 2, 1, 2, etc.) Then tell participants with the same number to pair up (1 and 1; 2 and 2). Distribute Handout 9.3.</a:t>
            </a:r>
          </a:p>
          <a:p>
            <a:endParaRPr lang="en-US" b="0" baseline="0" dirty="0" smtClean="0"/>
          </a:p>
          <a:p>
            <a:r>
              <a:rPr lang="en-US" b="0" baseline="0" dirty="0" smtClean="0"/>
              <a:t>Explain Give one Get one for 1’s and 2’s.</a:t>
            </a:r>
          </a:p>
          <a:p>
            <a:endParaRPr lang="en-US" b="0" baseline="0" dirty="0" smtClean="0"/>
          </a:p>
          <a:p>
            <a:r>
              <a:rPr lang="en-US" b="0" baseline="0" dirty="0" smtClean="0"/>
              <a:t>Give participants time to look through the student book sample.</a:t>
            </a:r>
          </a:p>
          <a:p>
            <a:endParaRPr lang="en-US" b="0" baseline="0" dirty="0" smtClean="0"/>
          </a:p>
          <a:p>
            <a:r>
              <a:rPr lang="en-US" b="0" baseline="0" dirty="0" smtClean="0"/>
              <a:t>Ask them to complete the activity on Handout 9.3 in the first box “My </a:t>
            </a:r>
            <a:r>
              <a:rPr lang="en-US" b="0" baseline="0" dirty="0" smtClean="0"/>
              <a:t>activity</a:t>
            </a:r>
            <a:r>
              <a:rPr lang="en-US" b="0" baseline="0" dirty="0" smtClean="0"/>
              <a:t>”. Encourage them to incorporate any language from the unit that they can.</a:t>
            </a:r>
          </a:p>
          <a:p>
            <a:endParaRPr lang="en-US" b="0" baseline="0" dirty="0" smtClean="0"/>
          </a:p>
          <a:p>
            <a:r>
              <a:rPr lang="en-US" b="0" baseline="0" dirty="0" smtClean="0"/>
              <a:t>After five to seven minutes, ask participants to walk around the room or turn and talk to at least three other people. Tell them to fill in their handout with other ideas for greeting and ending songs/chants from their colleagues.</a:t>
            </a:r>
          </a:p>
          <a:p>
            <a:endParaRPr lang="en-US" b="0" baseline="0" dirty="0" smtClean="0"/>
          </a:p>
          <a:p>
            <a:r>
              <a:rPr lang="en-US" b="0" baseline="0" dirty="0" smtClean="0"/>
              <a:t>Sample answers:</a:t>
            </a:r>
          </a:p>
          <a:p>
            <a:r>
              <a:rPr lang="en-US" b="0" baseline="0" dirty="0" smtClean="0"/>
              <a:t>For Level 3, Unit 3, pages 41-44.</a:t>
            </a:r>
          </a:p>
          <a:p>
            <a:endParaRPr lang="en-US" b="0" baseline="0" dirty="0" smtClean="0"/>
          </a:p>
          <a:p>
            <a:r>
              <a:rPr lang="en-US" b="0" baseline="0" dirty="0" smtClean="0"/>
              <a:t>Everyone sings:</a:t>
            </a:r>
          </a:p>
          <a:p>
            <a:r>
              <a:rPr lang="en-US" b="0" i="1" baseline="0" dirty="0" smtClean="0"/>
              <a:t>How do you get to school?</a:t>
            </a:r>
          </a:p>
          <a:p>
            <a:r>
              <a:rPr lang="en-US" b="0" i="1" baseline="0" dirty="0" smtClean="0"/>
              <a:t>How do you get to school?</a:t>
            </a:r>
          </a:p>
          <a:p>
            <a:endParaRPr lang="en-US" b="0" i="1" baseline="0" dirty="0" smtClean="0"/>
          </a:p>
          <a:p>
            <a:r>
              <a:rPr lang="en-US" b="0" i="0" baseline="0" dirty="0" smtClean="0"/>
              <a:t>Teach calls one student’s name:</a:t>
            </a:r>
          </a:p>
          <a:p>
            <a:r>
              <a:rPr lang="en-US" b="0" i="1" baseline="0" dirty="0" err="1" smtClean="0"/>
              <a:t>Hye</a:t>
            </a:r>
            <a:r>
              <a:rPr lang="en-US" b="0" i="1" baseline="0" dirty="0" smtClean="0"/>
              <a:t>-Sook!</a:t>
            </a:r>
          </a:p>
          <a:p>
            <a:endParaRPr lang="en-US" b="0" i="1" baseline="0" dirty="0" smtClean="0"/>
          </a:p>
          <a:p>
            <a:r>
              <a:rPr lang="en-US" b="0" i="0" baseline="0" dirty="0" err="1" smtClean="0"/>
              <a:t>Hye</a:t>
            </a:r>
            <a:r>
              <a:rPr lang="en-US" b="0" i="0" baseline="0" dirty="0" smtClean="0"/>
              <a:t>-Sook:</a:t>
            </a:r>
          </a:p>
          <a:p>
            <a:r>
              <a:rPr lang="en-US" b="0" i="1" baseline="0" dirty="0" smtClean="0"/>
              <a:t>I take the bus to school!</a:t>
            </a:r>
          </a:p>
          <a:p>
            <a:r>
              <a:rPr lang="en-US" b="0" i="1" baseline="0" dirty="0" smtClean="0"/>
              <a:t>I take the bus to school!</a:t>
            </a:r>
          </a:p>
          <a:p>
            <a:endParaRPr lang="en-US" b="0" i="1" baseline="0" dirty="0" smtClean="0"/>
          </a:p>
          <a:p>
            <a:r>
              <a:rPr lang="en-US" b="0" i="0" baseline="0" dirty="0" smtClean="0"/>
              <a:t>End of class:</a:t>
            </a:r>
          </a:p>
          <a:p>
            <a:r>
              <a:rPr lang="en-US" b="0" i="0" baseline="0" dirty="0" smtClean="0"/>
              <a:t>(Chant connected to p. 53)</a:t>
            </a:r>
          </a:p>
          <a:p>
            <a:endParaRPr lang="en-US" b="0" i="0" baseline="0" dirty="0" smtClean="0"/>
          </a:p>
          <a:p>
            <a:r>
              <a:rPr lang="en-US" b="0" i="0" baseline="0" dirty="0" smtClean="0"/>
              <a:t>Stop! (hold one hand </a:t>
            </a:r>
            <a:r>
              <a:rPr lang="en-US" b="0" i="0" baseline="0" smtClean="0"/>
              <a:t>up</a:t>
            </a:r>
            <a:r>
              <a:rPr lang="en-US" b="0" i="0" baseline="0" smtClean="0"/>
              <a:t>)</a:t>
            </a:r>
            <a:endParaRPr lang="en-US" b="0" i="0" baseline="0" dirty="0" smtClean="0"/>
          </a:p>
          <a:p>
            <a:r>
              <a:rPr lang="en-US" b="0" i="0" baseline="0" dirty="0" smtClean="0"/>
              <a:t>Be safe! (hands on hips)</a:t>
            </a:r>
          </a:p>
          <a:p>
            <a:r>
              <a:rPr lang="en-US" b="0" i="0" baseline="0" dirty="0" smtClean="0"/>
              <a:t>Look both ways! (turn head right and left)</a:t>
            </a:r>
          </a:p>
          <a:p>
            <a:r>
              <a:rPr lang="en-US" b="0" i="0" baseline="0" dirty="0" smtClean="0"/>
              <a:t>And wait! (hold one hand up)</a:t>
            </a:r>
            <a:endParaRPr lang="en-US" b="0" i="0" dirty="0"/>
          </a:p>
        </p:txBody>
      </p:sp>
      <p:sp>
        <p:nvSpPr>
          <p:cNvPr id="4" name="Slide Number Placeholder 3"/>
          <p:cNvSpPr>
            <a:spLocks noGrp="1"/>
          </p:cNvSpPr>
          <p:nvPr>
            <p:ph type="sldNum" sz="quarter" idx="10"/>
          </p:nvPr>
        </p:nvSpPr>
        <p:spPr/>
        <p:txBody>
          <a:bodyPr/>
          <a:lstStyle/>
          <a:p>
            <a:fld id="{9218CAE9-78C5-3A43-BDC4-F2FE7CA2B0C4}" type="slidenum">
              <a:rPr lang="en-US" smtClean="0"/>
              <a:t>3</a:t>
            </a:fld>
            <a:endParaRPr lang="en-US"/>
          </a:p>
        </p:txBody>
      </p:sp>
    </p:spTree>
    <p:extLst>
      <p:ext uri="{BB962C8B-B14F-4D97-AF65-F5344CB8AC3E}">
        <p14:creationId xmlns:p14="http://schemas.microsoft.com/office/powerpoint/2010/main" val="96843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XXXX</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dirty="0" smtClean="0">
                <a:solidFill>
                  <a:srgbClr val="FFC000"/>
                </a:solidFill>
              </a:rPr>
              <a:t>Preview and Review Slides For:</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XXXXX</a:t>
            </a:r>
            <a:endParaRPr lang="en-US" dirty="0"/>
          </a:p>
        </p:txBody>
      </p:sp>
      <p:sp>
        <p:nvSpPr>
          <p:cNvPr id="7" name="Subtitle 2"/>
          <p:cNvSpPr txBox="1">
            <a:spLocks/>
          </p:cNvSpPr>
          <p:nvPr/>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smtClean="0">
                <a:solidFill>
                  <a:srgbClr val="FFC000"/>
                </a:solidFill>
              </a:rPr>
              <a:t>Preview</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Subtitle 2"/>
          <p:cNvSpPr txBox="1">
            <a:spLocks/>
          </p:cNvSpPr>
          <p:nvPr/>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smtClean="0">
                <a:solidFill>
                  <a:srgbClr val="FFC000"/>
                </a:solidFill>
              </a:rPr>
              <a:t>Video</a:t>
            </a:r>
          </a:p>
        </p:txBody>
      </p:sp>
      <p:sp>
        <p:nvSpPr>
          <p:cNvPr id="4" name="Subtitle 2"/>
          <p:cNvSpPr txBox="1">
            <a:spLocks/>
          </p:cNvSpPr>
          <p:nvPr/>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dirty="0" smtClean="0">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XXXXX</a:t>
            </a:r>
            <a:endParaRPr lang="en-US" dirty="0"/>
          </a:p>
        </p:txBody>
      </p:sp>
      <p:sp>
        <p:nvSpPr>
          <p:cNvPr id="4" name="Subtitle 2"/>
          <p:cNvSpPr txBox="1">
            <a:spLocks/>
          </p:cNvSpPr>
          <p:nvPr/>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smtClean="0">
                <a:solidFill>
                  <a:srgbClr val="FFC000"/>
                </a:solidFill>
              </a:rPr>
              <a:t>Review</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C8D2C-803B-FB42-920B-B25A0C0F3F04}" type="datetimeFigureOut">
              <a:rPr lang="en-US" smtClean="0"/>
              <a:t>8/10/17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BAF80-E92B-F943-AC55-6C20FF4549A0}" type="slidenum">
              <a:rPr lang="en-US" smtClean="0"/>
              <a:t>‹#›</a:t>
            </a:fld>
            <a:endParaRPr lang="en-US"/>
          </a:p>
        </p:txBody>
      </p:sp>
    </p:spTree>
    <p:extLst>
      <p:ext uri="{BB962C8B-B14F-4D97-AF65-F5344CB8AC3E}">
        <p14:creationId xmlns:p14="http://schemas.microsoft.com/office/powerpoint/2010/main" val="91654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C8D2C-803B-FB42-920B-B25A0C0F3F04}" type="datetimeFigureOut">
              <a:rPr lang="en-US" smtClean="0"/>
              <a:t>8/10/17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BAF80-E92B-F943-AC55-6C20FF4549A0}" type="slidenum">
              <a:rPr lang="en-US" smtClean="0"/>
              <a:t>‹#›</a:t>
            </a:fld>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8417750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Starting and Ending Class </a:t>
            </a:r>
            <a:r>
              <a:rPr lang="mr-IN" dirty="0" smtClean="0"/>
              <a:t>–</a:t>
            </a:r>
            <a:r>
              <a:rPr lang="en-US" dirty="0" smtClean="0"/>
              <a:t> Conclusion</a:t>
            </a:r>
            <a:endParaRPr lang="en-US" dirty="0"/>
          </a:p>
        </p:txBody>
      </p:sp>
    </p:spTree>
    <p:extLst>
      <p:ext uri="{BB962C8B-B14F-4D97-AF65-F5344CB8AC3E}">
        <p14:creationId xmlns:p14="http://schemas.microsoft.com/office/powerpoint/2010/main" val="82391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13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528" y="588788"/>
            <a:ext cx="10515600" cy="4351338"/>
          </a:xfrm>
        </p:spPr>
        <p:txBody>
          <a:bodyPr/>
          <a:lstStyle/>
          <a:p>
            <a:pPr marL="0" lvl="0" indent="0" algn="ctr">
              <a:lnSpc>
                <a:spcPct val="100000"/>
              </a:lnSpc>
              <a:spcBef>
                <a:spcPts val="0"/>
              </a:spcBef>
              <a:buNone/>
              <a:defRPr/>
            </a:pPr>
            <a:r>
              <a:rPr lang="en-US" sz="4400" b="1"/>
              <a:t>Pair </a:t>
            </a:r>
            <a:r>
              <a:rPr lang="en-US" sz="4400" b="1" smtClean="0"/>
              <a:t>Work</a:t>
            </a:r>
          </a:p>
          <a:p>
            <a:pPr marL="0" lvl="0" indent="0" algn="ctr">
              <a:lnSpc>
                <a:spcPct val="100000"/>
              </a:lnSpc>
              <a:spcBef>
                <a:spcPts val="0"/>
              </a:spcBef>
              <a:buNone/>
              <a:defRPr/>
            </a:pPr>
            <a:endParaRPr lang="en-US" sz="4400" i="1"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i="1" dirty="0" smtClean="0"/>
              <a:t>With your partner, choose four pages of a unit in your </a:t>
            </a:r>
            <a:r>
              <a:rPr lang="en-US" dirty="0" smtClean="0"/>
              <a:t>Our World </a:t>
            </a:r>
            <a:r>
              <a:rPr lang="en-US" i="1" dirty="0" smtClean="0"/>
              <a:t>Student Book.</a:t>
            </a:r>
          </a:p>
          <a:p>
            <a:pPr marL="0" marR="0" lvl="0" indent="0" defTabSz="914400" eaLnBrk="1" fontAlgn="auto" latinLnBrk="0" hangingPunct="1">
              <a:lnSpc>
                <a:spcPct val="100000"/>
              </a:lnSpc>
              <a:spcBef>
                <a:spcPts val="0"/>
              </a:spcBef>
              <a:spcAft>
                <a:spcPts val="0"/>
              </a:spcAft>
              <a:buClrTx/>
              <a:buSzTx/>
              <a:buFontTx/>
              <a:buNone/>
              <a:tabLst/>
              <a:defRPr/>
            </a:pPr>
            <a:endParaRPr lang="en-US" i="1" dirty="0" smtClean="0"/>
          </a:p>
          <a:p>
            <a:pPr lvl="1">
              <a:lnSpc>
                <a:spcPct val="100000"/>
              </a:lnSpc>
              <a:spcBef>
                <a:spcPts val="0"/>
              </a:spcBef>
            </a:pPr>
            <a:r>
              <a:rPr lang="en-US" sz="2800" dirty="0" smtClean="0"/>
              <a:t>The 1’s write a greeting to start the class.</a:t>
            </a:r>
          </a:p>
          <a:p>
            <a:pPr lvl="1">
              <a:lnSpc>
                <a:spcPct val="100000"/>
              </a:lnSpc>
              <a:spcBef>
                <a:spcPts val="0"/>
              </a:spcBef>
            </a:pPr>
            <a:r>
              <a:rPr lang="en-US" sz="2800" dirty="0" smtClean="0"/>
              <a:t>The 2’s write a song or chant to end the class.</a:t>
            </a:r>
            <a:endParaRPr lang="en-US" sz="2800" dirty="0"/>
          </a:p>
        </p:txBody>
      </p:sp>
    </p:spTree>
    <p:extLst>
      <p:ext uri="{BB962C8B-B14F-4D97-AF65-F5344CB8AC3E}">
        <p14:creationId xmlns:p14="http://schemas.microsoft.com/office/powerpoint/2010/main" val="1186427208"/>
      </p:ext>
    </p:extLst>
  </p:cSld>
  <p:clrMapOvr>
    <a:masterClrMapping/>
  </p:clrMapOvr>
</p:sld>
</file>

<file path=ppt/theme/theme1.xml><?xml version="1.0" encoding="utf-8"?>
<a:theme xmlns:a="http://schemas.openxmlformats.org/drawingml/2006/main" name="OurWorld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rWorldTheme" id="{C8F3A94F-942A-0B49-A147-8A78B4150D09}" vid="{8BB94935-D7A6-EB4A-B225-19A9E27B12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406F25-671F-4D70-9874-B323697628FD}"/>
</file>

<file path=customXml/itemProps2.xml><?xml version="1.0" encoding="utf-8"?>
<ds:datastoreItem xmlns:ds="http://schemas.openxmlformats.org/officeDocument/2006/customXml" ds:itemID="{6066658C-DCDD-4EBC-B9AC-FCA703EE8E0F}"/>
</file>

<file path=customXml/itemProps3.xml><?xml version="1.0" encoding="utf-8"?>
<ds:datastoreItem xmlns:ds="http://schemas.openxmlformats.org/officeDocument/2006/customXml" ds:itemID="{9207D94F-2D21-4FC9-B5A1-A032ED094983}"/>
</file>

<file path=docProps/app.xml><?xml version="1.0" encoding="utf-8"?>
<Properties xmlns="http://schemas.openxmlformats.org/officeDocument/2006/extended-properties" xmlns:vt="http://schemas.openxmlformats.org/officeDocument/2006/docPropsVTypes">
  <Template>OurWorldTheme</Template>
  <TotalTime>12</TotalTime>
  <Words>292</Words>
  <Application>Microsoft Macintosh PowerPoint</Application>
  <PresentationFormat>Widescreen</PresentationFormat>
  <Paragraphs>45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Mangal</vt:lpstr>
      <vt:lpstr>OurWorldTheme</vt:lpstr>
      <vt:lpstr>PowerPoint Presentation</vt:lpstr>
      <vt:lpstr>PowerPoint Presentation</vt:lpstr>
      <vt:lpstr>PowerPoint Presentation</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World Professional Development</dc:title>
  <dc:creator>Marsalisi, Callie A</dc:creator>
  <cp:lastModifiedBy>Marsalisi, Callie A</cp:lastModifiedBy>
  <cp:revision>11</cp:revision>
  <dcterms:created xsi:type="dcterms:W3CDTF">2017-07-31T12:40:20Z</dcterms:created>
  <dcterms:modified xsi:type="dcterms:W3CDTF">2017-08-10T14:18:23Z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