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69417"/>
  </p:normalViewPr>
  <p:slideViewPr>
    <p:cSldViewPr snapToGrid="0" snapToObjects="1">
      <p:cViewPr varScale="1">
        <p:scale>
          <a:sx n="98" d="100"/>
          <a:sy n="98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A960-D34D-6241-86F7-4E8BC9F27A81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4EDC6-82A5-064F-933A-98598F68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Let’s review the reasons why pair and group work are helpful for young learners of English.</a:t>
            </a:r>
          </a:p>
          <a:p>
            <a:endParaRPr lang="en-US" b="0" i="1" dirty="0" smtClean="0"/>
          </a:p>
          <a:p>
            <a:r>
              <a:rPr lang="en-US" b="0" i="0" dirty="0" smtClean="0"/>
              <a:t>Play the</a:t>
            </a:r>
            <a:r>
              <a:rPr lang="en-US" b="0" i="0" baseline="0" dirty="0" smtClean="0"/>
              <a:t> video.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EDC6-82A5-064F-933A-98598F686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Application</a:t>
            </a:r>
          </a:p>
          <a:p>
            <a:endParaRPr lang="en-US" b="1" dirty="0" smtClean="0"/>
          </a:p>
          <a:p>
            <a:r>
              <a:rPr lang="en-US" b="0" i="1" dirty="0" smtClean="0"/>
              <a:t>Now we are going</a:t>
            </a:r>
            <a:r>
              <a:rPr lang="en-US" b="0" i="1" baseline="0" dirty="0" smtClean="0"/>
              <a:t> to apply what we’ve learned in the video. You’ll have a chance to work with a partner and then share your work with your peers.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Ask participants to find a partner to work with.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Distribute Handout 11.2.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Ask participants to read the directions on the screen. Ask if anyone has any questions about the task. Clarify directions.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Participants work with their partner to complete handout 11.2 for seven to ten minutes. Monitor the group to see when everyone is finished.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Ask pairs to find another pair and share their plan. Allow two </a:t>
            </a:r>
            <a:r>
              <a:rPr lang="en-US" b="0" i="0" baseline="0" smtClean="0"/>
              <a:t>to three minutes.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EDC6-82A5-064F-933A-98598F686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Pair and Group </a:t>
            </a:r>
            <a:r>
              <a:rPr lang="en-US" dirty="0" smtClean="0"/>
              <a:t>Work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6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22" y="337930"/>
            <a:ext cx="11012556" cy="548640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b="1" dirty="0"/>
              <a:t>Partner </a:t>
            </a:r>
            <a:r>
              <a:rPr lang="en-US" sz="4800" b="1" dirty="0" smtClean="0"/>
              <a:t>Activity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800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Choose a </a:t>
            </a:r>
            <a:r>
              <a:rPr lang="en-US" b="1" dirty="0" smtClean="0"/>
              <a:t>group work activity</a:t>
            </a:r>
            <a:r>
              <a:rPr lang="en-US" i="1" dirty="0" smtClean="0"/>
              <a:t> from any </a:t>
            </a:r>
            <a:r>
              <a:rPr lang="en-US" dirty="0" smtClean="0"/>
              <a:t>Our World </a:t>
            </a:r>
            <a:r>
              <a:rPr lang="en-US" i="1" dirty="0" smtClean="0"/>
              <a:t>Student Book. Plan for the activity by doing the following: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Write directions for your students.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Explain how you will model the task.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Give names to your groups and tell how you will group students (by proficiency? </a:t>
            </a:r>
            <a:r>
              <a:rPr lang="en-US" sz="2800" dirty="0"/>
              <a:t>m</a:t>
            </a:r>
            <a:r>
              <a:rPr lang="en-US" sz="2800" dirty="0" smtClean="0"/>
              <a:t>ixed?).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Explain how students will share their final work.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60897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3D0610-C26A-422B-AA22-1C0313B16C01}"/>
</file>

<file path=customXml/itemProps2.xml><?xml version="1.0" encoding="utf-8"?>
<ds:datastoreItem xmlns:ds="http://schemas.openxmlformats.org/officeDocument/2006/customXml" ds:itemID="{E5545EF8-5199-495F-ADC9-8EEB4412D73B}"/>
</file>

<file path=customXml/itemProps3.xml><?xml version="1.0" encoding="utf-8"?>
<ds:datastoreItem xmlns:ds="http://schemas.openxmlformats.org/officeDocument/2006/customXml" ds:itemID="{FFB3126E-B998-4C73-85D1-4513713C7FC8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10</TotalTime>
  <Words>205</Words>
  <Application>Microsoft Macintosh PowerPoint</Application>
  <PresentationFormat>Widescreen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Mangal</vt:lpstr>
      <vt:lpstr>OurWorldTheme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7</cp:revision>
  <dcterms:created xsi:type="dcterms:W3CDTF">2017-07-31T12:40:20Z</dcterms:created>
  <dcterms:modified xsi:type="dcterms:W3CDTF">2017-08-09T13:42:16Z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