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video will show how to incorporate an interactive whiteboard (IWB) into the English language classroom.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to answer: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How many of you have access to an interactive whiteboard in your classroom?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 [Ask for show of hands.]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How often do you use it?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 [Ask for a show of hands.]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What kinds of activities do you use it for?</a:t>
            </a:r>
            <a:r>
              <a:rPr lang="en-US" i="1"/>
              <a:t> </a:t>
            </a:r>
            <a:endParaRPr lang="en-US" i="1">
              <a:latin typeface="+mn-lt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participants answer the preview question, explain how the classroom presentation tool can be used without an IWB.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Remember that even if you do not have an interactive whiteboard in your classroom, you can still use the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Our World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 classroom presentation tool by hooking up your computer to an LCD or data projector and projecting the presentation tool on the wall or board.</a:t>
            </a:r>
            <a:endParaRPr lang="en-US" i="1">
              <a:latin typeface="+mn-lt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/>
              <a:t>Video</a:t>
            </a:r>
          </a:p>
          <a:p>
            <a:endParaRPr lang="en-US" b="0" i="0"/>
          </a:p>
          <a:p>
            <a:r>
              <a:rPr lang="en-US"/>
              <a:t>Play the</a:t>
            </a:r>
            <a:r>
              <a:rPr lang="en-US" b="0" i="0" baseline="0"/>
              <a:t> video.</a:t>
            </a:r>
            <a:endParaRPr lang="en-US" b="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for a show of hands for each answer.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1: every page in the Student Book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2: False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explain why the answer is false. Teachers can insert the classroom presentation tool into their computer, then project it on the wall or board using a data projector that is hooked up to their computer.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Using Video and Technology in the Classroom: Using the IWB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94050629"/>
              </p:ext>
            </p:extLst>
          </p:nvPr>
        </p:nvSpPr>
        <p:spPr>
          <a:xfrm>
            <a:off x="819539" y="18573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With an Interactive White Board (IWB)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With a computer to project activities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Both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  <p:extLst>
              <p:ext uri="{D42A27DB-BD31-4B8C-83A1-F6EECF244321}">
                <p14:modId xmlns:p14="http://schemas.microsoft.com/office/powerpoint/2010/main" val="374671532"/>
              </p:ext>
            </p:extLst>
          </p:nvPr>
        </p:nvSpPr>
        <p:spPr>
          <a:xfrm>
            <a:off x="819539" y="531813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How can you use the </a:t>
            </a:r>
            <a:r>
              <a:rPr lang="en-US" sz="4000" b="1" i="1"/>
              <a:t>Our World</a:t>
            </a:r>
            <a:r>
              <a:rPr lang="en-US" sz="4000" b="1"/>
              <a:t> Classroom Presentation Tool?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16312736"/>
              </p:ext>
            </p:extLst>
          </p:nvPr>
        </p:nvSpPr>
        <p:spPr>
          <a:xfrm>
            <a:off x="695325" y="514350"/>
            <a:ext cx="10780177" cy="31142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/>
              <a:t>Which of the following is NOT included in the </a:t>
            </a:r>
            <a:r>
              <a:rPr lang="en-US" sz="2400" i="1"/>
              <a:t>Our World </a:t>
            </a:r>
            <a:r>
              <a:rPr lang="en-US" sz="2400"/>
              <a:t>Classroom Presentation Tool (IWB)?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/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Char char="•"/>
              <a:defRPr/>
            </a:pPr>
            <a:r>
              <a:rPr lang="en-US" sz="2400"/>
              <a:t>The </a:t>
            </a:r>
            <a:r>
              <a:rPr lang="en-US" sz="2400" i="1"/>
              <a:t>Our World</a:t>
            </a:r>
            <a:r>
              <a:rPr lang="en-US" sz="2400"/>
              <a:t> Video Program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Char char="•"/>
              <a:defRPr/>
            </a:pPr>
            <a:r>
              <a:rPr lang="en-US" sz="2400"/>
              <a:t>Interactive games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Char char="•"/>
              <a:defRPr/>
            </a:pPr>
            <a:r>
              <a:rPr lang="en-US" sz="2400"/>
              <a:t>Interactive language activities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Char char="•"/>
              <a:defRPr/>
            </a:pPr>
            <a:r>
              <a:rPr lang="en-US" sz="2400"/>
              <a:t>Every page in the Student Book</a:t>
            </a:r>
          </a:p>
        </p:txBody>
      </p:sp>
      <p:sp>
        <p:nvSpPr>
          <p:cNvPr id="4" name="TextBox 3"/>
          <p:cNvSpPr txBox="1"/>
          <p:nvPr>
            <p:extLst>
              <p:ext uri="{D42A27DB-BD31-4B8C-83A1-F6EECF244321}">
                <p14:modId xmlns:p14="http://schemas.microsoft.com/office/powerpoint/2010/main" val="545389088"/>
              </p:ext>
            </p:extLst>
          </p:nvPr>
        </p:nvSpPr>
        <p:spPr>
          <a:xfrm>
            <a:off x="695325" y="3634237"/>
            <a:ext cx="10320679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Segoe UI"/>
              </a:rPr>
              <a:t>The Our World Classroom Presentation Tool can only be used with an IWB:​</a:t>
            </a:r>
          </a:p>
          <a:p>
            <a:r>
              <a:rPr lang="en-US" sz="2400">
                <a:cs typeface="Segoe UI"/>
              </a:rPr>
              <a:t>​</a:t>
            </a:r>
            <a:endParaRPr lang="en-US" sz="2400">
              <a:latin typeface="Segoe UI"/>
              <a:cs typeface="Segoe UI"/>
            </a:endParaRPr>
          </a:p>
          <a:p>
            <a:pPr>
              <a:buChar char="•"/>
            </a:pPr>
            <a:r>
              <a:rPr lang="en-US" sz="2400">
                <a:cs typeface="Arial"/>
              </a:rPr>
              <a:t>True​</a:t>
            </a:r>
          </a:p>
          <a:p>
            <a:pPr>
              <a:buChar char="•"/>
            </a:pPr>
            <a:r>
              <a:rPr lang="en-US" sz="2400">
                <a:cs typeface="Arial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08685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344969-D0F2-4E44-AF24-4ED07C02B0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D7DA38-A7F0-4628-BF0B-99075C7A0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704E77-C323-4126-A7DD-D8C022905B3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How can you use the Our World Classroom Presentation Tool?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2017-08-11T13:55:13Z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