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3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participants in small groups. Allow them to discuss the prompt for about three minutes, and then ask a few groups to share what they discussed.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/>
              <a:t>Video</a:t>
            </a:r>
          </a:p>
          <a:p>
            <a:r>
              <a:rPr lang="en-US" i="1"/>
              <a:t>In this next pat of the video, we will see ways to encourage young learners to create visual texts.</a:t>
            </a:r>
            <a:endParaRPr lang="en-US" i="0"/>
          </a:p>
          <a:p>
            <a:r>
              <a:rPr lang="en-US" i="0"/>
              <a:t>Play</a:t>
            </a:r>
            <a:r>
              <a:rPr lang="en-US" i="0" baseline="0"/>
              <a:t> the video</a:t>
            </a:r>
            <a:r>
              <a:rPr lang="en-US"/>
              <a:t>.</a:t>
            </a:r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1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participants as they answer the prompt based on the information on the video they just watched.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answers: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bar graph showing results from a survey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poster to save the environment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tourist brochure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camp brochure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recipe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advertisement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2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participants as they answer the prompt based on the information in the video they just watched.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layout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format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choice of photos or illustrations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color and size of text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amount of text used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placement of text versus images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385720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Visual Literacy </a:t>
            </a:r>
            <a:r>
              <a:rPr lang="mr-IN"/>
              <a:t>–</a:t>
            </a:r>
            <a:r>
              <a:rPr lang="en-US"/>
              <a:t> Creating Visual Texts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185737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Do you agree or disagree with this statement? </a:t>
            </a:r>
          </a:p>
          <a:p>
            <a:pPr marL="0" indent="0" algn="ctr">
              <a:buNone/>
            </a:pPr>
            <a:r>
              <a:rPr lang="en-US"/>
              <a:t>Young learners should learn to create visual texts, not just interpret them accurate.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539" y="53181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Small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185737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112250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716631852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types of real-life visual texts do students create when they use </a:t>
            </a:r>
            <a:r>
              <a:rPr lang="en-US" i="1"/>
              <a:t>Our World</a:t>
            </a:r>
            <a:r>
              <a:rPr lang="en-US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_________________________________________________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_________________________________________________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_________________________________________________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_________________________________________________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_________________________________________________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392862736"/>
              </p:ext>
            </p:extLst>
          </p:nvPr>
        </p:nvSpPr>
        <p:spPr>
          <a:xfrm>
            <a:off x="838200" y="981075"/>
            <a:ext cx="10515600" cy="4851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are six aspects of design to think about when creating visual texts?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 ______________________________________________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2. ______________________________________________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3. ______________________________________________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4. ______________________________________________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5. ______________________________________________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/>
              <a:t>6. ______________________________________________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4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D17DFE-FF57-459C-9489-C8B0CA40AF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F5F677-AC6A-4920-9E7C-0EAC4395855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A41A80-72DA-4532-93FE-0B0FF40E0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Small Group Discussion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2017-08-11T15:06:27Z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